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57" r:id="rId4"/>
    <p:sldId id="264" r:id="rId5"/>
    <p:sldId id="259" r:id="rId6"/>
    <p:sldId id="267" r:id="rId7"/>
    <p:sldId id="268" r:id="rId8"/>
    <p:sldId id="269" r:id="rId9"/>
    <p:sldId id="270" r:id="rId10"/>
    <p:sldId id="260" r:id="rId11"/>
    <p:sldId id="280" r:id="rId12"/>
    <p:sldId id="272" r:id="rId13"/>
    <p:sldId id="273" r:id="rId14"/>
    <p:sldId id="275" r:id="rId15"/>
    <p:sldId id="276" r:id="rId16"/>
    <p:sldId id="277" r:id="rId17"/>
    <p:sldId id="281" r:id="rId18"/>
    <p:sldId id="279" r:id="rId19"/>
    <p:sldId id="271" r:id="rId20"/>
    <p:sldId id="278" r:id="rId21"/>
    <p:sldId id="274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  <a:srgbClr val="FFFFFF"/>
    <a:srgbClr val="515256"/>
    <a:srgbClr val="4F5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886"/>
  </p:normalViewPr>
  <p:slideViewPr>
    <p:cSldViewPr snapToGrid="0" snapToObjects="1">
      <p:cViewPr>
        <p:scale>
          <a:sx n="86" d="100"/>
          <a:sy n="86" d="100"/>
        </p:scale>
        <p:origin x="15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07C43-1975-4659-97B3-63695DCDEDC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6569EF-A8B8-4ECE-8E28-F8C049C1BBE6}">
      <dgm:prSet/>
      <dgm:spPr/>
      <dgm:t>
        <a:bodyPr/>
        <a:lstStyle/>
        <a:p>
          <a:r>
            <a:rPr lang="en-US" dirty="0"/>
            <a:t>There should be a fully functioning website and render recommendations on the homepage.</a:t>
          </a:r>
        </a:p>
      </dgm:t>
    </dgm:pt>
    <dgm:pt modelId="{23E3BE2E-0444-42E3-96CE-957D24F43B2D}" type="parTrans" cxnId="{C009FAE7-A9C4-4F8D-BCE7-D4B32F72DDCE}">
      <dgm:prSet/>
      <dgm:spPr/>
      <dgm:t>
        <a:bodyPr/>
        <a:lstStyle/>
        <a:p>
          <a:endParaRPr lang="en-US"/>
        </a:p>
      </dgm:t>
    </dgm:pt>
    <dgm:pt modelId="{C056FA00-7477-434A-AE61-F113369CE6AF}" type="sibTrans" cxnId="{C009FAE7-A9C4-4F8D-BCE7-D4B32F72DDCE}">
      <dgm:prSet/>
      <dgm:spPr/>
      <dgm:t>
        <a:bodyPr/>
        <a:lstStyle/>
        <a:p>
          <a:endParaRPr lang="en-US"/>
        </a:p>
      </dgm:t>
    </dgm:pt>
    <dgm:pt modelId="{534019E8-FC36-4CBA-ACE9-CCCD8BD74290}">
      <dgm:prSet/>
      <dgm:spPr/>
      <dgm:t>
        <a:bodyPr/>
        <a:lstStyle/>
        <a:p>
          <a:r>
            <a:rPr lang="en-US" dirty="0"/>
            <a:t>There needs to be a recommendation algorithm that takes preferences as input and outputs suggested events for the user.</a:t>
          </a:r>
        </a:p>
      </dgm:t>
    </dgm:pt>
    <dgm:pt modelId="{60CE0F58-091C-4713-BE18-D57091F9CF9B}" type="parTrans" cxnId="{7962B634-7968-4755-A24E-F423426F4E6D}">
      <dgm:prSet/>
      <dgm:spPr/>
      <dgm:t>
        <a:bodyPr/>
        <a:lstStyle/>
        <a:p>
          <a:endParaRPr lang="en-US"/>
        </a:p>
      </dgm:t>
    </dgm:pt>
    <dgm:pt modelId="{72D6D87F-9064-4DB6-92ED-A0CC9191F80B}" type="sibTrans" cxnId="{7962B634-7968-4755-A24E-F423426F4E6D}">
      <dgm:prSet/>
      <dgm:spPr/>
      <dgm:t>
        <a:bodyPr/>
        <a:lstStyle/>
        <a:p>
          <a:endParaRPr lang="en-US"/>
        </a:p>
      </dgm:t>
    </dgm:pt>
    <dgm:pt modelId="{A2EAEF1D-7F41-46C0-9C06-F985BE6231E8}">
      <dgm:prSet/>
      <dgm:spPr/>
      <dgm:t>
        <a:bodyPr/>
        <a:lstStyle/>
        <a:p>
          <a:r>
            <a:rPr lang="en-US" dirty="0"/>
            <a:t>There needs to be web scraping to obtain a dataset.</a:t>
          </a:r>
        </a:p>
      </dgm:t>
    </dgm:pt>
    <dgm:pt modelId="{7F8DCC6F-2038-411E-A391-FA3BE862921D}" type="parTrans" cxnId="{DDEC2607-AE82-4AF2-BA7D-97192A06978A}">
      <dgm:prSet/>
      <dgm:spPr/>
      <dgm:t>
        <a:bodyPr/>
        <a:lstStyle/>
        <a:p>
          <a:endParaRPr lang="en-US"/>
        </a:p>
      </dgm:t>
    </dgm:pt>
    <dgm:pt modelId="{789C6101-A5E2-4279-857B-2C5F0B891568}" type="sibTrans" cxnId="{DDEC2607-AE82-4AF2-BA7D-97192A06978A}">
      <dgm:prSet/>
      <dgm:spPr/>
      <dgm:t>
        <a:bodyPr/>
        <a:lstStyle/>
        <a:p>
          <a:endParaRPr lang="en-US"/>
        </a:p>
      </dgm:t>
    </dgm:pt>
    <dgm:pt modelId="{6B8C0C4A-B626-ED47-9DAD-9A82D1813DDE}" type="pres">
      <dgm:prSet presAssocID="{75007C43-1975-4659-97B3-63695DCDEDC2}" presName="vert0" presStyleCnt="0">
        <dgm:presLayoutVars>
          <dgm:dir/>
          <dgm:animOne val="branch"/>
          <dgm:animLvl val="lvl"/>
        </dgm:presLayoutVars>
      </dgm:prSet>
      <dgm:spPr/>
    </dgm:pt>
    <dgm:pt modelId="{6947383F-4784-2441-917A-C90D9853E2CD}" type="pres">
      <dgm:prSet presAssocID="{766569EF-A8B8-4ECE-8E28-F8C049C1BBE6}" presName="thickLine" presStyleLbl="alignNode1" presStyleIdx="0" presStyleCnt="3"/>
      <dgm:spPr/>
    </dgm:pt>
    <dgm:pt modelId="{4D632E11-5A86-B746-BD14-016EE8FE89AE}" type="pres">
      <dgm:prSet presAssocID="{766569EF-A8B8-4ECE-8E28-F8C049C1BBE6}" presName="horz1" presStyleCnt="0"/>
      <dgm:spPr/>
    </dgm:pt>
    <dgm:pt modelId="{E8AF8AC2-9794-BF4C-B13B-C7C87D80FC73}" type="pres">
      <dgm:prSet presAssocID="{766569EF-A8B8-4ECE-8E28-F8C049C1BBE6}" presName="tx1" presStyleLbl="revTx" presStyleIdx="0" presStyleCnt="3"/>
      <dgm:spPr/>
    </dgm:pt>
    <dgm:pt modelId="{4834A1CE-1734-8748-8DC2-32E69D2D02B7}" type="pres">
      <dgm:prSet presAssocID="{766569EF-A8B8-4ECE-8E28-F8C049C1BBE6}" presName="vert1" presStyleCnt="0"/>
      <dgm:spPr/>
    </dgm:pt>
    <dgm:pt modelId="{C54459BD-007A-A34D-9603-BB31BB7E874F}" type="pres">
      <dgm:prSet presAssocID="{534019E8-FC36-4CBA-ACE9-CCCD8BD74290}" presName="thickLine" presStyleLbl="alignNode1" presStyleIdx="1" presStyleCnt="3" custLinFactNeighborX="-1213" custLinFactNeighborY="-18461"/>
      <dgm:spPr/>
    </dgm:pt>
    <dgm:pt modelId="{316D0064-CB3F-604A-8EE6-66F696405092}" type="pres">
      <dgm:prSet presAssocID="{534019E8-FC36-4CBA-ACE9-CCCD8BD74290}" presName="horz1" presStyleCnt="0"/>
      <dgm:spPr/>
    </dgm:pt>
    <dgm:pt modelId="{296E5ADD-202D-3241-A7A1-B4A0F0029B2E}" type="pres">
      <dgm:prSet presAssocID="{534019E8-FC36-4CBA-ACE9-CCCD8BD74290}" presName="tx1" presStyleLbl="revTx" presStyleIdx="1" presStyleCnt="3" custLinFactNeighborX="202" custLinFactNeighborY="-10871"/>
      <dgm:spPr/>
    </dgm:pt>
    <dgm:pt modelId="{FAED26F2-19A1-E14A-B27C-0E205318E876}" type="pres">
      <dgm:prSet presAssocID="{534019E8-FC36-4CBA-ACE9-CCCD8BD74290}" presName="vert1" presStyleCnt="0"/>
      <dgm:spPr/>
    </dgm:pt>
    <dgm:pt modelId="{B8BC8CD0-BBC1-6B41-953E-FAFD56C96C22}" type="pres">
      <dgm:prSet presAssocID="{A2EAEF1D-7F41-46C0-9C06-F985BE6231E8}" presName="thickLine" presStyleLbl="alignNode1" presStyleIdx="2" presStyleCnt="3" custLinFactNeighborY="-6923"/>
      <dgm:spPr/>
    </dgm:pt>
    <dgm:pt modelId="{9E232D0E-3D67-2647-8AA9-F865611EE64B}" type="pres">
      <dgm:prSet presAssocID="{A2EAEF1D-7F41-46C0-9C06-F985BE6231E8}" presName="horz1" presStyleCnt="0"/>
      <dgm:spPr/>
    </dgm:pt>
    <dgm:pt modelId="{806EA566-711E-B24A-B1AA-5BDEECCD9D51}" type="pres">
      <dgm:prSet presAssocID="{A2EAEF1D-7F41-46C0-9C06-F985BE6231E8}" presName="tx1" presStyleLbl="revTx" presStyleIdx="2" presStyleCnt="3" custLinFactNeighborY="147"/>
      <dgm:spPr/>
    </dgm:pt>
    <dgm:pt modelId="{E6AA385E-488D-2D48-9136-500AADCD65CB}" type="pres">
      <dgm:prSet presAssocID="{A2EAEF1D-7F41-46C0-9C06-F985BE6231E8}" presName="vert1" presStyleCnt="0"/>
      <dgm:spPr/>
    </dgm:pt>
  </dgm:ptLst>
  <dgm:cxnLst>
    <dgm:cxn modelId="{DDEC2607-AE82-4AF2-BA7D-97192A06978A}" srcId="{75007C43-1975-4659-97B3-63695DCDEDC2}" destId="{A2EAEF1D-7F41-46C0-9C06-F985BE6231E8}" srcOrd="2" destOrd="0" parTransId="{7F8DCC6F-2038-411E-A391-FA3BE862921D}" sibTransId="{789C6101-A5E2-4279-857B-2C5F0B891568}"/>
    <dgm:cxn modelId="{362E840D-DD30-B945-945F-92199D09BC0F}" type="presOf" srcId="{534019E8-FC36-4CBA-ACE9-CCCD8BD74290}" destId="{296E5ADD-202D-3241-A7A1-B4A0F0029B2E}" srcOrd="0" destOrd="0" presId="urn:microsoft.com/office/officeart/2008/layout/LinedList"/>
    <dgm:cxn modelId="{5DA0C617-AF42-A64E-A09F-84472EF311AA}" type="presOf" srcId="{A2EAEF1D-7F41-46C0-9C06-F985BE6231E8}" destId="{806EA566-711E-B24A-B1AA-5BDEECCD9D51}" srcOrd="0" destOrd="0" presId="urn:microsoft.com/office/officeart/2008/layout/LinedList"/>
    <dgm:cxn modelId="{7BCFA229-8CA8-CE43-87D3-5BDC68E40986}" type="presOf" srcId="{766569EF-A8B8-4ECE-8E28-F8C049C1BBE6}" destId="{E8AF8AC2-9794-BF4C-B13B-C7C87D80FC73}" srcOrd="0" destOrd="0" presId="urn:microsoft.com/office/officeart/2008/layout/LinedList"/>
    <dgm:cxn modelId="{7962B634-7968-4755-A24E-F423426F4E6D}" srcId="{75007C43-1975-4659-97B3-63695DCDEDC2}" destId="{534019E8-FC36-4CBA-ACE9-CCCD8BD74290}" srcOrd="1" destOrd="0" parTransId="{60CE0F58-091C-4713-BE18-D57091F9CF9B}" sibTransId="{72D6D87F-9064-4DB6-92ED-A0CC9191F80B}"/>
    <dgm:cxn modelId="{C009FAE7-A9C4-4F8D-BCE7-D4B32F72DDCE}" srcId="{75007C43-1975-4659-97B3-63695DCDEDC2}" destId="{766569EF-A8B8-4ECE-8E28-F8C049C1BBE6}" srcOrd="0" destOrd="0" parTransId="{23E3BE2E-0444-42E3-96CE-957D24F43B2D}" sibTransId="{C056FA00-7477-434A-AE61-F113369CE6AF}"/>
    <dgm:cxn modelId="{956668F7-1B45-3342-9C6D-7D8A28AF50C7}" type="presOf" srcId="{75007C43-1975-4659-97B3-63695DCDEDC2}" destId="{6B8C0C4A-B626-ED47-9DAD-9A82D1813DDE}" srcOrd="0" destOrd="0" presId="urn:microsoft.com/office/officeart/2008/layout/LinedList"/>
    <dgm:cxn modelId="{ED9A15F6-FA8A-D249-B6A2-450D1C44F730}" type="presParOf" srcId="{6B8C0C4A-B626-ED47-9DAD-9A82D1813DDE}" destId="{6947383F-4784-2441-917A-C90D9853E2CD}" srcOrd="0" destOrd="0" presId="urn:microsoft.com/office/officeart/2008/layout/LinedList"/>
    <dgm:cxn modelId="{7DE129F5-0983-B54F-9AD1-DFA9D853C6E1}" type="presParOf" srcId="{6B8C0C4A-B626-ED47-9DAD-9A82D1813DDE}" destId="{4D632E11-5A86-B746-BD14-016EE8FE89AE}" srcOrd="1" destOrd="0" presId="urn:microsoft.com/office/officeart/2008/layout/LinedList"/>
    <dgm:cxn modelId="{CFB19066-6A75-154A-B920-E8D0AFEB2392}" type="presParOf" srcId="{4D632E11-5A86-B746-BD14-016EE8FE89AE}" destId="{E8AF8AC2-9794-BF4C-B13B-C7C87D80FC73}" srcOrd="0" destOrd="0" presId="urn:microsoft.com/office/officeart/2008/layout/LinedList"/>
    <dgm:cxn modelId="{32FE5DA1-2EB7-684B-AFDD-F23BC6649573}" type="presParOf" srcId="{4D632E11-5A86-B746-BD14-016EE8FE89AE}" destId="{4834A1CE-1734-8748-8DC2-32E69D2D02B7}" srcOrd="1" destOrd="0" presId="urn:microsoft.com/office/officeart/2008/layout/LinedList"/>
    <dgm:cxn modelId="{E6D4D8DA-4AB3-9044-81D4-3EF478749743}" type="presParOf" srcId="{6B8C0C4A-B626-ED47-9DAD-9A82D1813DDE}" destId="{C54459BD-007A-A34D-9603-BB31BB7E874F}" srcOrd="2" destOrd="0" presId="urn:microsoft.com/office/officeart/2008/layout/LinedList"/>
    <dgm:cxn modelId="{ACA75692-AE4E-6A45-B4CF-CD142DE83B86}" type="presParOf" srcId="{6B8C0C4A-B626-ED47-9DAD-9A82D1813DDE}" destId="{316D0064-CB3F-604A-8EE6-66F696405092}" srcOrd="3" destOrd="0" presId="urn:microsoft.com/office/officeart/2008/layout/LinedList"/>
    <dgm:cxn modelId="{46F5A317-FD69-8A4C-B08A-457601A90E96}" type="presParOf" srcId="{316D0064-CB3F-604A-8EE6-66F696405092}" destId="{296E5ADD-202D-3241-A7A1-B4A0F0029B2E}" srcOrd="0" destOrd="0" presId="urn:microsoft.com/office/officeart/2008/layout/LinedList"/>
    <dgm:cxn modelId="{DE24D66F-AC52-CC41-8695-885560F0B8EE}" type="presParOf" srcId="{316D0064-CB3F-604A-8EE6-66F696405092}" destId="{FAED26F2-19A1-E14A-B27C-0E205318E876}" srcOrd="1" destOrd="0" presId="urn:microsoft.com/office/officeart/2008/layout/LinedList"/>
    <dgm:cxn modelId="{3B0399AD-BA52-2840-BBEF-D13607832B44}" type="presParOf" srcId="{6B8C0C4A-B626-ED47-9DAD-9A82D1813DDE}" destId="{B8BC8CD0-BBC1-6B41-953E-FAFD56C96C22}" srcOrd="4" destOrd="0" presId="urn:microsoft.com/office/officeart/2008/layout/LinedList"/>
    <dgm:cxn modelId="{10758AD0-F2E5-F64E-84D3-53E5911DB5ED}" type="presParOf" srcId="{6B8C0C4A-B626-ED47-9DAD-9A82D1813DDE}" destId="{9E232D0E-3D67-2647-8AA9-F865611EE64B}" srcOrd="5" destOrd="0" presId="urn:microsoft.com/office/officeart/2008/layout/LinedList"/>
    <dgm:cxn modelId="{330F3CCC-D112-1C48-B371-A14B78AA8A7F}" type="presParOf" srcId="{9E232D0E-3D67-2647-8AA9-F865611EE64B}" destId="{806EA566-711E-B24A-B1AA-5BDEECCD9D51}" srcOrd="0" destOrd="0" presId="urn:microsoft.com/office/officeart/2008/layout/LinedList"/>
    <dgm:cxn modelId="{7DB75724-9C4F-674C-A1B2-3D9BBA1F6A66}" type="presParOf" srcId="{9E232D0E-3D67-2647-8AA9-F865611EE64B}" destId="{E6AA385E-488D-2D48-9136-500AADCD65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4CC21F-4C4F-467B-A646-68D019DE2ADA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998C0C-3D5E-404B-B58F-8BF7C8510036}">
      <dgm:prSet/>
      <dgm:spPr/>
      <dgm:t>
        <a:bodyPr/>
        <a:lstStyle/>
        <a:p>
          <a:r>
            <a:rPr lang="en-US"/>
            <a:t>Check if any event marked as interested by user is expired</a:t>
          </a:r>
        </a:p>
      </dgm:t>
    </dgm:pt>
    <dgm:pt modelId="{ABA8611D-8109-454D-8159-CE0FBEA8D26C}" type="parTrans" cxnId="{20EBA0E9-8F2B-4AC3-81FF-3518BB4E9F77}">
      <dgm:prSet/>
      <dgm:spPr/>
      <dgm:t>
        <a:bodyPr/>
        <a:lstStyle/>
        <a:p>
          <a:endParaRPr lang="en-US"/>
        </a:p>
      </dgm:t>
    </dgm:pt>
    <dgm:pt modelId="{1A52EA3B-F913-4B61-B6F6-107E401CFF96}" type="sibTrans" cxnId="{20EBA0E9-8F2B-4AC3-81FF-3518BB4E9F77}">
      <dgm:prSet/>
      <dgm:spPr/>
      <dgm:t>
        <a:bodyPr/>
        <a:lstStyle/>
        <a:p>
          <a:endParaRPr lang="en-US"/>
        </a:p>
      </dgm:t>
    </dgm:pt>
    <dgm:pt modelId="{1F8C11EC-B87B-4862-9B58-8F3A9E32A3AA}">
      <dgm:prSet/>
      <dgm:spPr/>
      <dgm:t>
        <a:bodyPr/>
        <a:lstStyle/>
        <a:p>
          <a:r>
            <a:rPr lang="en-US"/>
            <a:t>If so render rating page</a:t>
          </a:r>
        </a:p>
      </dgm:t>
    </dgm:pt>
    <dgm:pt modelId="{15D73F50-6FAD-45B5-829B-F3B19CB67B1F}" type="parTrans" cxnId="{9838A96B-001A-44B3-9B48-E97BE0632DFE}">
      <dgm:prSet/>
      <dgm:spPr/>
      <dgm:t>
        <a:bodyPr/>
        <a:lstStyle/>
        <a:p>
          <a:endParaRPr lang="en-US"/>
        </a:p>
      </dgm:t>
    </dgm:pt>
    <dgm:pt modelId="{4CCA14B8-0DB7-413A-A7EA-2D1608AAACB8}" type="sibTrans" cxnId="{9838A96B-001A-44B3-9B48-E97BE0632DFE}">
      <dgm:prSet/>
      <dgm:spPr/>
      <dgm:t>
        <a:bodyPr/>
        <a:lstStyle/>
        <a:p>
          <a:endParaRPr lang="en-US"/>
        </a:p>
      </dgm:t>
    </dgm:pt>
    <dgm:pt modelId="{0AAB998C-D8B1-4868-B940-6CEB3A5F8362}">
      <dgm:prSet/>
      <dgm:spPr/>
      <dgm:t>
        <a:bodyPr/>
        <a:lstStyle/>
        <a:p>
          <a:r>
            <a:rPr lang="en-US" dirty="0"/>
            <a:t>First checks if user has completed the preference form</a:t>
          </a:r>
        </a:p>
      </dgm:t>
    </dgm:pt>
    <dgm:pt modelId="{C18BA8C1-D6E5-4326-9E48-6CFD1B255CBA}" type="parTrans" cxnId="{7D7D6FC2-D3A5-4F3D-A454-885CB71813EE}">
      <dgm:prSet/>
      <dgm:spPr/>
      <dgm:t>
        <a:bodyPr/>
        <a:lstStyle/>
        <a:p>
          <a:endParaRPr lang="en-US"/>
        </a:p>
      </dgm:t>
    </dgm:pt>
    <dgm:pt modelId="{3D0E1E82-D8F5-4AFC-9E72-A54BB607D588}" type="sibTrans" cxnId="{7D7D6FC2-D3A5-4F3D-A454-885CB71813EE}">
      <dgm:prSet/>
      <dgm:spPr/>
      <dgm:t>
        <a:bodyPr/>
        <a:lstStyle/>
        <a:p>
          <a:endParaRPr lang="en-US"/>
        </a:p>
      </dgm:t>
    </dgm:pt>
    <dgm:pt modelId="{69B2A06D-ACFD-4D6F-8B1E-669F257CE026}">
      <dgm:prSet/>
      <dgm:spPr/>
      <dgm:t>
        <a:bodyPr/>
        <a:lstStyle/>
        <a:p>
          <a:r>
            <a:rPr lang="en-US"/>
            <a:t>Check if event is expired</a:t>
          </a:r>
        </a:p>
      </dgm:t>
    </dgm:pt>
    <dgm:pt modelId="{C0B6F441-C68F-4A0F-84E5-6B1B18198A7F}" type="parTrans" cxnId="{5D8A0D41-6C1A-413C-AAB6-878BE6B85670}">
      <dgm:prSet/>
      <dgm:spPr/>
      <dgm:t>
        <a:bodyPr/>
        <a:lstStyle/>
        <a:p>
          <a:endParaRPr lang="en-US"/>
        </a:p>
      </dgm:t>
    </dgm:pt>
    <dgm:pt modelId="{2B844EDC-B1DE-461A-B33F-34124DB1CFF8}" type="sibTrans" cxnId="{5D8A0D41-6C1A-413C-AAB6-878BE6B85670}">
      <dgm:prSet/>
      <dgm:spPr/>
      <dgm:t>
        <a:bodyPr/>
        <a:lstStyle/>
        <a:p>
          <a:endParaRPr lang="en-US"/>
        </a:p>
      </dgm:t>
    </dgm:pt>
    <dgm:pt modelId="{902F2475-8359-4713-8D2D-365FF5EC8E58}">
      <dgm:prSet/>
      <dgm:spPr/>
      <dgm:t>
        <a:bodyPr/>
        <a:lstStyle/>
        <a:p>
          <a:r>
            <a:rPr lang="en-US"/>
            <a:t>Check if event is marked as interested by user</a:t>
          </a:r>
        </a:p>
      </dgm:t>
    </dgm:pt>
    <dgm:pt modelId="{6772A3AB-E281-404B-AEB7-5AA934A685F2}" type="parTrans" cxnId="{12F0498D-75CF-4226-9880-BB5C8E743A76}">
      <dgm:prSet/>
      <dgm:spPr/>
      <dgm:t>
        <a:bodyPr/>
        <a:lstStyle/>
        <a:p>
          <a:endParaRPr lang="en-US"/>
        </a:p>
      </dgm:t>
    </dgm:pt>
    <dgm:pt modelId="{37702396-99EE-483A-A6C2-0DE6D6576065}" type="sibTrans" cxnId="{12F0498D-75CF-4226-9880-BB5C8E743A76}">
      <dgm:prSet/>
      <dgm:spPr/>
      <dgm:t>
        <a:bodyPr/>
        <a:lstStyle/>
        <a:p>
          <a:endParaRPr lang="en-US"/>
        </a:p>
      </dgm:t>
    </dgm:pt>
    <dgm:pt modelId="{526E65AA-7763-4911-B488-F7B57DD473E8}">
      <dgm:prSet/>
      <dgm:spPr/>
      <dgm:t>
        <a:bodyPr/>
        <a:lstStyle/>
        <a:p>
          <a:r>
            <a:rPr lang="en-US"/>
            <a:t>if event is not marked as interested, compute recommendation score</a:t>
          </a:r>
        </a:p>
      </dgm:t>
    </dgm:pt>
    <dgm:pt modelId="{45069163-072B-44BB-A367-442A8912A10D}" type="parTrans" cxnId="{FD584BA3-5563-423B-858E-4E3CD6FAFED1}">
      <dgm:prSet/>
      <dgm:spPr/>
      <dgm:t>
        <a:bodyPr/>
        <a:lstStyle/>
        <a:p>
          <a:endParaRPr lang="en-US"/>
        </a:p>
      </dgm:t>
    </dgm:pt>
    <dgm:pt modelId="{B8C6F658-5FB5-4C8A-A8A1-7834076ED46C}" type="sibTrans" cxnId="{FD584BA3-5563-423B-858E-4E3CD6FAFED1}">
      <dgm:prSet/>
      <dgm:spPr/>
      <dgm:t>
        <a:bodyPr/>
        <a:lstStyle/>
        <a:p>
          <a:endParaRPr lang="en-US"/>
        </a:p>
      </dgm:t>
    </dgm:pt>
    <dgm:pt modelId="{C372A15C-2C6E-4062-9457-74C0F0A22BC2}">
      <dgm:prSet/>
      <dgm:spPr/>
      <dgm:t>
        <a:bodyPr/>
        <a:lstStyle/>
        <a:p>
          <a:r>
            <a:rPr lang="en-US"/>
            <a:t>Render recommendations on homepage</a:t>
          </a:r>
        </a:p>
      </dgm:t>
    </dgm:pt>
    <dgm:pt modelId="{1C939B3A-814E-409B-B427-C2B0D42371A8}" type="parTrans" cxnId="{B6DC3B6F-F33A-4236-A6E8-D2046D3D30F4}">
      <dgm:prSet/>
      <dgm:spPr/>
      <dgm:t>
        <a:bodyPr/>
        <a:lstStyle/>
        <a:p>
          <a:endParaRPr lang="en-US"/>
        </a:p>
      </dgm:t>
    </dgm:pt>
    <dgm:pt modelId="{24A4953D-D528-443E-8451-A2FA015993FD}" type="sibTrans" cxnId="{B6DC3B6F-F33A-4236-A6E8-D2046D3D30F4}">
      <dgm:prSet/>
      <dgm:spPr/>
      <dgm:t>
        <a:bodyPr/>
        <a:lstStyle/>
        <a:p>
          <a:endParaRPr lang="en-US"/>
        </a:p>
      </dgm:t>
    </dgm:pt>
    <dgm:pt modelId="{53BADE68-6B57-504F-84DA-CEB0F5511865}" type="pres">
      <dgm:prSet presAssocID="{AE4CC21F-4C4F-467B-A646-68D019DE2ADA}" presName="outerComposite" presStyleCnt="0">
        <dgm:presLayoutVars>
          <dgm:chMax val="5"/>
          <dgm:dir/>
          <dgm:resizeHandles val="exact"/>
        </dgm:presLayoutVars>
      </dgm:prSet>
      <dgm:spPr/>
    </dgm:pt>
    <dgm:pt modelId="{F59D9798-0F76-924F-8A78-CDAAD9829AC6}" type="pres">
      <dgm:prSet presAssocID="{AE4CC21F-4C4F-467B-A646-68D019DE2ADA}" presName="dummyMaxCanvas" presStyleCnt="0">
        <dgm:presLayoutVars/>
      </dgm:prSet>
      <dgm:spPr/>
    </dgm:pt>
    <dgm:pt modelId="{C563480F-76F7-EB45-B271-883AAC5A9C3C}" type="pres">
      <dgm:prSet presAssocID="{AE4CC21F-4C4F-467B-A646-68D019DE2ADA}" presName="FiveNodes_1" presStyleLbl="node1" presStyleIdx="0" presStyleCnt="5">
        <dgm:presLayoutVars>
          <dgm:bulletEnabled val="1"/>
        </dgm:presLayoutVars>
      </dgm:prSet>
      <dgm:spPr/>
    </dgm:pt>
    <dgm:pt modelId="{1D150067-CB75-A14D-820C-0065E7A63F64}" type="pres">
      <dgm:prSet presAssocID="{AE4CC21F-4C4F-467B-A646-68D019DE2ADA}" presName="FiveNodes_2" presStyleLbl="node1" presStyleIdx="1" presStyleCnt="5">
        <dgm:presLayoutVars>
          <dgm:bulletEnabled val="1"/>
        </dgm:presLayoutVars>
      </dgm:prSet>
      <dgm:spPr/>
    </dgm:pt>
    <dgm:pt modelId="{AF6FD79A-A3B7-1A4D-9889-AEA6054C6503}" type="pres">
      <dgm:prSet presAssocID="{AE4CC21F-4C4F-467B-A646-68D019DE2ADA}" presName="FiveNodes_3" presStyleLbl="node1" presStyleIdx="2" presStyleCnt="5">
        <dgm:presLayoutVars>
          <dgm:bulletEnabled val="1"/>
        </dgm:presLayoutVars>
      </dgm:prSet>
      <dgm:spPr/>
    </dgm:pt>
    <dgm:pt modelId="{385921E9-CF9D-C34C-A133-1992AF272F49}" type="pres">
      <dgm:prSet presAssocID="{AE4CC21F-4C4F-467B-A646-68D019DE2ADA}" presName="FiveNodes_4" presStyleLbl="node1" presStyleIdx="3" presStyleCnt="5">
        <dgm:presLayoutVars>
          <dgm:bulletEnabled val="1"/>
        </dgm:presLayoutVars>
      </dgm:prSet>
      <dgm:spPr/>
    </dgm:pt>
    <dgm:pt modelId="{5DEA8AB3-A242-FB4C-A487-F7E9DCA95FF1}" type="pres">
      <dgm:prSet presAssocID="{AE4CC21F-4C4F-467B-A646-68D019DE2ADA}" presName="FiveNodes_5" presStyleLbl="node1" presStyleIdx="4" presStyleCnt="5">
        <dgm:presLayoutVars>
          <dgm:bulletEnabled val="1"/>
        </dgm:presLayoutVars>
      </dgm:prSet>
      <dgm:spPr/>
    </dgm:pt>
    <dgm:pt modelId="{4DA5A7B7-FA0B-5F41-AFFC-7853F196E589}" type="pres">
      <dgm:prSet presAssocID="{AE4CC21F-4C4F-467B-A646-68D019DE2ADA}" presName="FiveConn_1-2" presStyleLbl="fgAccFollowNode1" presStyleIdx="0" presStyleCnt="4">
        <dgm:presLayoutVars>
          <dgm:bulletEnabled val="1"/>
        </dgm:presLayoutVars>
      </dgm:prSet>
      <dgm:spPr/>
    </dgm:pt>
    <dgm:pt modelId="{923C81FE-A2C8-274B-B5BB-645C7B21DBE0}" type="pres">
      <dgm:prSet presAssocID="{AE4CC21F-4C4F-467B-A646-68D019DE2ADA}" presName="FiveConn_2-3" presStyleLbl="fgAccFollowNode1" presStyleIdx="1" presStyleCnt="4">
        <dgm:presLayoutVars>
          <dgm:bulletEnabled val="1"/>
        </dgm:presLayoutVars>
      </dgm:prSet>
      <dgm:spPr/>
    </dgm:pt>
    <dgm:pt modelId="{0E5DCF34-47A0-EA42-95A6-38E53BCB4FD2}" type="pres">
      <dgm:prSet presAssocID="{AE4CC21F-4C4F-467B-A646-68D019DE2ADA}" presName="FiveConn_3-4" presStyleLbl="fgAccFollowNode1" presStyleIdx="2" presStyleCnt="4">
        <dgm:presLayoutVars>
          <dgm:bulletEnabled val="1"/>
        </dgm:presLayoutVars>
      </dgm:prSet>
      <dgm:spPr/>
    </dgm:pt>
    <dgm:pt modelId="{DC36E474-75B7-9745-86CC-C0D7CA185645}" type="pres">
      <dgm:prSet presAssocID="{AE4CC21F-4C4F-467B-A646-68D019DE2ADA}" presName="FiveConn_4-5" presStyleLbl="fgAccFollowNode1" presStyleIdx="3" presStyleCnt="4">
        <dgm:presLayoutVars>
          <dgm:bulletEnabled val="1"/>
        </dgm:presLayoutVars>
      </dgm:prSet>
      <dgm:spPr/>
    </dgm:pt>
    <dgm:pt modelId="{D8891D84-3F0B-0C4A-9133-A508498D0ABD}" type="pres">
      <dgm:prSet presAssocID="{AE4CC21F-4C4F-467B-A646-68D019DE2ADA}" presName="FiveNodes_1_text" presStyleLbl="node1" presStyleIdx="4" presStyleCnt="5">
        <dgm:presLayoutVars>
          <dgm:bulletEnabled val="1"/>
        </dgm:presLayoutVars>
      </dgm:prSet>
      <dgm:spPr/>
    </dgm:pt>
    <dgm:pt modelId="{F996897B-BD39-A145-BB29-AF34426A0720}" type="pres">
      <dgm:prSet presAssocID="{AE4CC21F-4C4F-467B-A646-68D019DE2ADA}" presName="FiveNodes_2_text" presStyleLbl="node1" presStyleIdx="4" presStyleCnt="5">
        <dgm:presLayoutVars>
          <dgm:bulletEnabled val="1"/>
        </dgm:presLayoutVars>
      </dgm:prSet>
      <dgm:spPr/>
    </dgm:pt>
    <dgm:pt modelId="{868189AA-8FC8-0F43-917E-E142A5F8F5F1}" type="pres">
      <dgm:prSet presAssocID="{AE4CC21F-4C4F-467B-A646-68D019DE2ADA}" presName="FiveNodes_3_text" presStyleLbl="node1" presStyleIdx="4" presStyleCnt="5">
        <dgm:presLayoutVars>
          <dgm:bulletEnabled val="1"/>
        </dgm:presLayoutVars>
      </dgm:prSet>
      <dgm:spPr/>
    </dgm:pt>
    <dgm:pt modelId="{AF4438F0-FCEC-EF42-8B23-E33BAAE94979}" type="pres">
      <dgm:prSet presAssocID="{AE4CC21F-4C4F-467B-A646-68D019DE2ADA}" presName="FiveNodes_4_text" presStyleLbl="node1" presStyleIdx="4" presStyleCnt="5">
        <dgm:presLayoutVars>
          <dgm:bulletEnabled val="1"/>
        </dgm:presLayoutVars>
      </dgm:prSet>
      <dgm:spPr/>
    </dgm:pt>
    <dgm:pt modelId="{B4AC3ADD-1087-124D-B210-2730828F72FD}" type="pres">
      <dgm:prSet presAssocID="{AE4CC21F-4C4F-467B-A646-68D019DE2AD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4F68E08-24C9-E44A-9D32-CFC603D1C76A}" type="presOf" srcId="{1F8C11EC-B87B-4862-9B58-8F3A9E32A3AA}" destId="{C563480F-76F7-EB45-B271-883AAC5A9C3C}" srcOrd="0" destOrd="1" presId="urn:microsoft.com/office/officeart/2005/8/layout/vProcess5"/>
    <dgm:cxn modelId="{19E1310A-9417-CF47-A190-2C1E2C7FBDA0}" type="presOf" srcId="{33998C0C-3D5E-404B-B58F-8BF7C8510036}" destId="{C563480F-76F7-EB45-B271-883AAC5A9C3C}" srcOrd="0" destOrd="0" presId="urn:microsoft.com/office/officeart/2005/8/layout/vProcess5"/>
    <dgm:cxn modelId="{259BC213-B215-6C41-8722-72347FD9C761}" type="presOf" srcId="{1F8C11EC-B87B-4862-9B58-8F3A9E32A3AA}" destId="{D8891D84-3F0B-0C4A-9133-A508498D0ABD}" srcOrd="1" destOrd="1" presId="urn:microsoft.com/office/officeart/2005/8/layout/vProcess5"/>
    <dgm:cxn modelId="{5D8A0D41-6C1A-413C-AAB6-878BE6B85670}" srcId="{AE4CC21F-4C4F-467B-A646-68D019DE2ADA}" destId="{69B2A06D-ACFD-4D6F-8B1E-669F257CE026}" srcOrd="2" destOrd="0" parTransId="{C0B6F441-C68F-4A0F-84E5-6B1B18198A7F}" sibTransId="{2B844EDC-B1DE-461A-B33F-34124DB1CFF8}"/>
    <dgm:cxn modelId="{E1660D45-4626-C84A-85CE-F458DF435EFF}" type="presOf" srcId="{C372A15C-2C6E-4062-9457-74C0F0A22BC2}" destId="{B4AC3ADD-1087-124D-B210-2730828F72FD}" srcOrd="1" destOrd="0" presId="urn:microsoft.com/office/officeart/2005/8/layout/vProcess5"/>
    <dgm:cxn modelId="{9E267C53-63B2-574E-9341-AE89826EE0BB}" type="presOf" srcId="{AE4CC21F-4C4F-467B-A646-68D019DE2ADA}" destId="{53BADE68-6B57-504F-84DA-CEB0F5511865}" srcOrd="0" destOrd="0" presId="urn:microsoft.com/office/officeart/2005/8/layout/vProcess5"/>
    <dgm:cxn modelId="{4AEEF455-691D-7344-9F2E-600929F1BF8F}" type="presOf" srcId="{902F2475-8359-4713-8D2D-365FF5EC8E58}" destId="{AF4438F0-FCEC-EF42-8B23-E33BAAE94979}" srcOrd="1" destOrd="0" presId="urn:microsoft.com/office/officeart/2005/8/layout/vProcess5"/>
    <dgm:cxn modelId="{5F3CE263-5322-EE45-B7FF-92D5332CF9FF}" type="presOf" srcId="{37702396-99EE-483A-A6C2-0DE6D6576065}" destId="{DC36E474-75B7-9745-86CC-C0D7CA185645}" srcOrd="0" destOrd="0" presId="urn:microsoft.com/office/officeart/2005/8/layout/vProcess5"/>
    <dgm:cxn modelId="{9838A96B-001A-44B3-9B48-E97BE0632DFE}" srcId="{33998C0C-3D5E-404B-B58F-8BF7C8510036}" destId="{1F8C11EC-B87B-4862-9B58-8F3A9E32A3AA}" srcOrd="0" destOrd="0" parTransId="{15D73F50-6FAD-45B5-829B-F3B19CB67B1F}" sibTransId="{4CCA14B8-0DB7-413A-A7EA-2D1608AAACB8}"/>
    <dgm:cxn modelId="{B6DC3B6F-F33A-4236-A6E8-D2046D3D30F4}" srcId="{AE4CC21F-4C4F-467B-A646-68D019DE2ADA}" destId="{C372A15C-2C6E-4062-9457-74C0F0A22BC2}" srcOrd="4" destOrd="0" parTransId="{1C939B3A-814E-409B-B427-C2B0D42371A8}" sibTransId="{24A4953D-D528-443E-8451-A2FA015993FD}"/>
    <dgm:cxn modelId="{D537CD86-A7E1-D949-B00E-C7682F4E7EA2}" type="presOf" srcId="{2B844EDC-B1DE-461A-B33F-34124DB1CFF8}" destId="{0E5DCF34-47A0-EA42-95A6-38E53BCB4FD2}" srcOrd="0" destOrd="0" presId="urn:microsoft.com/office/officeart/2005/8/layout/vProcess5"/>
    <dgm:cxn modelId="{C8929189-1166-B643-9B5B-672EBAFC00B3}" type="presOf" srcId="{526E65AA-7763-4911-B488-F7B57DD473E8}" destId="{385921E9-CF9D-C34C-A133-1992AF272F49}" srcOrd="0" destOrd="1" presId="urn:microsoft.com/office/officeart/2005/8/layout/vProcess5"/>
    <dgm:cxn modelId="{12F0498D-75CF-4226-9880-BB5C8E743A76}" srcId="{AE4CC21F-4C4F-467B-A646-68D019DE2ADA}" destId="{902F2475-8359-4713-8D2D-365FF5EC8E58}" srcOrd="3" destOrd="0" parTransId="{6772A3AB-E281-404B-AEB7-5AA934A685F2}" sibTransId="{37702396-99EE-483A-A6C2-0DE6D6576065}"/>
    <dgm:cxn modelId="{FD584BA3-5563-423B-858E-4E3CD6FAFED1}" srcId="{902F2475-8359-4713-8D2D-365FF5EC8E58}" destId="{526E65AA-7763-4911-B488-F7B57DD473E8}" srcOrd="0" destOrd="0" parTransId="{45069163-072B-44BB-A367-442A8912A10D}" sibTransId="{B8C6F658-5FB5-4C8A-A8A1-7834076ED46C}"/>
    <dgm:cxn modelId="{D7F7DDAA-98E3-0945-A664-462119A4FC49}" type="presOf" srcId="{902F2475-8359-4713-8D2D-365FF5EC8E58}" destId="{385921E9-CF9D-C34C-A133-1992AF272F49}" srcOrd="0" destOrd="0" presId="urn:microsoft.com/office/officeart/2005/8/layout/vProcess5"/>
    <dgm:cxn modelId="{DA9704AE-E38E-E74D-9E6E-261A13D4B51D}" type="presOf" srcId="{0AAB998C-D8B1-4868-B940-6CEB3A5F8362}" destId="{F996897B-BD39-A145-BB29-AF34426A0720}" srcOrd="1" destOrd="0" presId="urn:microsoft.com/office/officeart/2005/8/layout/vProcess5"/>
    <dgm:cxn modelId="{C7EDBCBD-C1A8-A845-A2A5-E0965085B39E}" type="presOf" srcId="{526E65AA-7763-4911-B488-F7B57DD473E8}" destId="{AF4438F0-FCEC-EF42-8B23-E33BAAE94979}" srcOrd="1" destOrd="1" presId="urn:microsoft.com/office/officeart/2005/8/layout/vProcess5"/>
    <dgm:cxn modelId="{CA79F0BF-0853-C94B-8471-123C9EE56D54}" type="presOf" srcId="{69B2A06D-ACFD-4D6F-8B1E-669F257CE026}" destId="{868189AA-8FC8-0F43-917E-E142A5F8F5F1}" srcOrd="1" destOrd="0" presId="urn:microsoft.com/office/officeart/2005/8/layout/vProcess5"/>
    <dgm:cxn modelId="{7D7D6FC2-D3A5-4F3D-A454-885CB71813EE}" srcId="{AE4CC21F-4C4F-467B-A646-68D019DE2ADA}" destId="{0AAB998C-D8B1-4868-B940-6CEB3A5F8362}" srcOrd="1" destOrd="0" parTransId="{C18BA8C1-D6E5-4326-9E48-6CFD1B255CBA}" sibTransId="{3D0E1E82-D8F5-4AFC-9E72-A54BB607D588}"/>
    <dgm:cxn modelId="{D87DB6C4-A138-6647-9A81-D9C22B7EC985}" type="presOf" srcId="{69B2A06D-ACFD-4D6F-8B1E-669F257CE026}" destId="{AF6FD79A-A3B7-1A4D-9889-AEA6054C6503}" srcOrd="0" destOrd="0" presId="urn:microsoft.com/office/officeart/2005/8/layout/vProcess5"/>
    <dgm:cxn modelId="{B0E743CB-BAAD-B847-927D-507F07078EE9}" type="presOf" srcId="{1A52EA3B-F913-4B61-B6F6-107E401CFF96}" destId="{4DA5A7B7-FA0B-5F41-AFFC-7853F196E589}" srcOrd="0" destOrd="0" presId="urn:microsoft.com/office/officeart/2005/8/layout/vProcess5"/>
    <dgm:cxn modelId="{C981D2CB-F91F-374E-8BCF-CEFBD3951F26}" type="presOf" srcId="{C372A15C-2C6E-4062-9457-74C0F0A22BC2}" destId="{5DEA8AB3-A242-FB4C-A487-F7E9DCA95FF1}" srcOrd="0" destOrd="0" presId="urn:microsoft.com/office/officeart/2005/8/layout/vProcess5"/>
    <dgm:cxn modelId="{29497CD6-32AD-E44E-B34B-E694E117C214}" type="presOf" srcId="{3D0E1E82-D8F5-4AFC-9E72-A54BB607D588}" destId="{923C81FE-A2C8-274B-B5BB-645C7B21DBE0}" srcOrd="0" destOrd="0" presId="urn:microsoft.com/office/officeart/2005/8/layout/vProcess5"/>
    <dgm:cxn modelId="{8163E8D6-46EF-0C40-9F42-47A5EB8E53FD}" type="presOf" srcId="{0AAB998C-D8B1-4868-B940-6CEB3A5F8362}" destId="{1D150067-CB75-A14D-820C-0065E7A63F64}" srcOrd="0" destOrd="0" presId="urn:microsoft.com/office/officeart/2005/8/layout/vProcess5"/>
    <dgm:cxn modelId="{20EBA0E9-8F2B-4AC3-81FF-3518BB4E9F77}" srcId="{AE4CC21F-4C4F-467B-A646-68D019DE2ADA}" destId="{33998C0C-3D5E-404B-B58F-8BF7C8510036}" srcOrd="0" destOrd="0" parTransId="{ABA8611D-8109-454D-8159-CE0FBEA8D26C}" sibTransId="{1A52EA3B-F913-4B61-B6F6-107E401CFF96}"/>
    <dgm:cxn modelId="{01C48CEE-9A8D-0740-AA1C-301C1F346ED5}" type="presOf" srcId="{33998C0C-3D5E-404B-B58F-8BF7C8510036}" destId="{D8891D84-3F0B-0C4A-9133-A508498D0ABD}" srcOrd="1" destOrd="0" presId="urn:microsoft.com/office/officeart/2005/8/layout/vProcess5"/>
    <dgm:cxn modelId="{8D5B73A2-C625-C542-98CD-892DD2096184}" type="presParOf" srcId="{53BADE68-6B57-504F-84DA-CEB0F5511865}" destId="{F59D9798-0F76-924F-8A78-CDAAD9829AC6}" srcOrd="0" destOrd="0" presId="urn:microsoft.com/office/officeart/2005/8/layout/vProcess5"/>
    <dgm:cxn modelId="{04F96785-76DC-5640-8D36-FDBB278A95D5}" type="presParOf" srcId="{53BADE68-6B57-504F-84DA-CEB0F5511865}" destId="{C563480F-76F7-EB45-B271-883AAC5A9C3C}" srcOrd="1" destOrd="0" presId="urn:microsoft.com/office/officeart/2005/8/layout/vProcess5"/>
    <dgm:cxn modelId="{6C567EAD-0C9A-3540-BA1F-83FA635E5B93}" type="presParOf" srcId="{53BADE68-6B57-504F-84DA-CEB0F5511865}" destId="{1D150067-CB75-A14D-820C-0065E7A63F64}" srcOrd="2" destOrd="0" presId="urn:microsoft.com/office/officeart/2005/8/layout/vProcess5"/>
    <dgm:cxn modelId="{488CDF11-CBEA-E34F-A018-717336AEDA3D}" type="presParOf" srcId="{53BADE68-6B57-504F-84DA-CEB0F5511865}" destId="{AF6FD79A-A3B7-1A4D-9889-AEA6054C6503}" srcOrd="3" destOrd="0" presId="urn:microsoft.com/office/officeart/2005/8/layout/vProcess5"/>
    <dgm:cxn modelId="{8FD65287-F82A-8547-A2D1-E49DE6AAD310}" type="presParOf" srcId="{53BADE68-6B57-504F-84DA-CEB0F5511865}" destId="{385921E9-CF9D-C34C-A133-1992AF272F49}" srcOrd="4" destOrd="0" presId="urn:microsoft.com/office/officeart/2005/8/layout/vProcess5"/>
    <dgm:cxn modelId="{FE7C389D-5621-C04F-B381-4271AC54666C}" type="presParOf" srcId="{53BADE68-6B57-504F-84DA-CEB0F5511865}" destId="{5DEA8AB3-A242-FB4C-A487-F7E9DCA95FF1}" srcOrd="5" destOrd="0" presId="urn:microsoft.com/office/officeart/2005/8/layout/vProcess5"/>
    <dgm:cxn modelId="{282337EC-1F68-F84E-95BE-08F1541BF440}" type="presParOf" srcId="{53BADE68-6B57-504F-84DA-CEB0F5511865}" destId="{4DA5A7B7-FA0B-5F41-AFFC-7853F196E589}" srcOrd="6" destOrd="0" presId="urn:microsoft.com/office/officeart/2005/8/layout/vProcess5"/>
    <dgm:cxn modelId="{DCE8BD26-34F6-AC4C-9B36-783C69656F87}" type="presParOf" srcId="{53BADE68-6B57-504F-84DA-CEB0F5511865}" destId="{923C81FE-A2C8-274B-B5BB-645C7B21DBE0}" srcOrd="7" destOrd="0" presId="urn:microsoft.com/office/officeart/2005/8/layout/vProcess5"/>
    <dgm:cxn modelId="{C5245F81-7CD5-EA44-8BF7-0B1CD4FE3BAB}" type="presParOf" srcId="{53BADE68-6B57-504F-84DA-CEB0F5511865}" destId="{0E5DCF34-47A0-EA42-95A6-38E53BCB4FD2}" srcOrd="8" destOrd="0" presId="urn:microsoft.com/office/officeart/2005/8/layout/vProcess5"/>
    <dgm:cxn modelId="{AC81ABD2-E0EE-ED4D-BAA2-F12049979FD3}" type="presParOf" srcId="{53BADE68-6B57-504F-84DA-CEB0F5511865}" destId="{DC36E474-75B7-9745-86CC-C0D7CA185645}" srcOrd="9" destOrd="0" presId="urn:microsoft.com/office/officeart/2005/8/layout/vProcess5"/>
    <dgm:cxn modelId="{236F00B2-8449-8F41-8E2C-EB296B4AE780}" type="presParOf" srcId="{53BADE68-6B57-504F-84DA-CEB0F5511865}" destId="{D8891D84-3F0B-0C4A-9133-A508498D0ABD}" srcOrd="10" destOrd="0" presId="urn:microsoft.com/office/officeart/2005/8/layout/vProcess5"/>
    <dgm:cxn modelId="{2E7B1586-3447-B04E-BEA8-5E0E4573C37A}" type="presParOf" srcId="{53BADE68-6B57-504F-84DA-CEB0F5511865}" destId="{F996897B-BD39-A145-BB29-AF34426A0720}" srcOrd="11" destOrd="0" presId="urn:microsoft.com/office/officeart/2005/8/layout/vProcess5"/>
    <dgm:cxn modelId="{CE1DF059-98D2-BF48-9C62-B467DDB7CA6F}" type="presParOf" srcId="{53BADE68-6B57-504F-84DA-CEB0F5511865}" destId="{868189AA-8FC8-0F43-917E-E142A5F8F5F1}" srcOrd="12" destOrd="0" presId="urn:microsoft.com/office/officeart/2005/8/layout/vProcess5"/>
    <dgm:cxn modelId="{FE25EF58-A2BD-C646-9519-9F5A788E0A23}" type="presParOf" srcId="{53BADE68-6B57-504F-84DA-CEB0F5511865}" destId="{AF4438F0-FCEC-EF42-8B23-E33BAAE94979}" srcOrd="13" destOrd="0" presId="urn:microsoft.com/office/officeart/2005/8/layout/vProcess5"/>
    <dgm:cxn modelId="{0C3F6823-2844-984A-ACEC-192E45DE5D50}" type="presParOf" srcId="{53BADE68-6B57-504F-84DA-CEB0F5511865}" destId="{B4AC3ADD-1087-124D-B210-2730828F72F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BD86DD-1542-4D07-B86F-B00665F3C9A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9D6101-9733-4945-8DB2-7F009812D851}">
      <dgm:prSet/>
      <dgm:spPr/>
      <dgm:t>
        <a:bodyPr/>
        <a:lstStyle/>
        <a:p>
          <a:r>
            <a:rPr lang="en-US" baseline="0"/>
            <a:t>Tested app responsiveness</a:t>
          </a:r>
          <a:endParaRPr lang="en-US"/>
        </a:p>
      </dgm:t>
    </dgm:pt>
    <dgm:pt modelId="{7E31D837-92AB-46DB-A67C-5F854F096B8E}" type="parTrans" cxnId="{7A9445C9-9134-42EC-8D89-F1A28663A2A9}">
      <dgm:prSet/>
      <dgm:spPr/>
      <dgm:t>
        <a:bodyPr/>
        <a:lstStyle/>
        <a:p>
          <a:endParaRPr lang="en-US"/>
        </a:p>
      </dgm:t>
    </dgm:pt>
    <dgm:pt modelId="{B54428C1-957B-4D45-8722-FB0CE7BAC2FA}" type="sibTrans" cxnId="{7A9445C9-9134-42EC-8D89-F1A28663A2A9}">
      <dgm:prSet/>
      <dgm:spPr/>
      <dgm:t>
        <a:bodyPr/>
        <a:lstStyle/>
        <a:p>
          <a:endParaRPr lang="en-US"/>
        </a:p>
      </dgm:t>
    </dgm:pt>
    <dgm:pt modelId="{570A8B4C-0030-4FC2-A725-B5ADAABC6F97}">
      <dgm:prSet/>
      <dgm:spPr/>
      <dgm:t>
        <a:bodyPr/>
        <a:lstStyle/>
        <a:p>
          <a:r>
            <a:rPr lang="en-US" baseline="0"/>
            <a:t>Test plan</a:t>
          </a:r>
          <a:endParaRPr lang="en-US"/>
        </a:p>
      </dgm:t>
    </dgm:pt>
    <dgm:pt modelId="{649E4342-0137-440E-A8EE-0F6688B23611}" type="parTrans" cxnId="{00F47A42-D1A1-4AA0-A08C-661AE84FE38B}">
      <dgm:prSet/>
      <dgm:spPr/>
      <dgm:t>
        <a:bodyPr/>
        <a:lstStyle/>
        <a:p>
          <a:endParaRPr lang="en-US"/>
        </a:p>
      </dgm:t>
    </dgm:pt>
    <dgm:pt modelId="{0DE67F3D-729C-49C2-BF95-A02B4236E6BA}" type="sibTrans" cxnId="{00F47A42-D1A1-4AA0-A08C-661AE84FE38B}">
      <dgm:prSet/>
      <dgm:spPr/>
      <dgm:t>
        <a:bodyPr/>
        <a:lstStyle/>
        <a:p>
          <a:endParaRPr lang="en-US"/>
        </a:p>
      </dgm:t>
    </dgm:pt>
    <dgm:pt modelId="{CB4A90AB-23FF-42C8-A7EF-3DCFC57085E0}">
      <dgm:prSet/>
      <dgm:spPr/>
      <dgm:t>
        <a:bodyPr/>
        <a:lstStyle/>
        <a:p>
          <a:r>
            <a:rPr lang="en-US" baseline="0"/>
            <a:t>User acceptance test</a:t>
          </a:r>
          <a:endParaRPr lang="en-US"/>
        </a:p>
      </dgm:t>
    </dgm:pt>
    <dgm:pt modelId="{A2129F79-F641-4415-AE55-BB476A1BF780}" type="parTrans" cxnId="{AB9B9598-807F-4B5C-916E-873F4D690B93}">
      <dgm:prSet/>
      <dgm:spPr/>
      <dgm:t>
        <a:bodyPr/>
        <a:lstStyle/>
        <a:p>
          <a:endParaRPr lang="en-US"/>
        </a:p>
      </dgm:t>
    </dgm:pt>
    <dgm:pt modelId="{23650CF8-5CAD-4D02-AD1B-6DFA33A0177D}" type="sibTrans" cxnId="{AB9B9598-807F-4B5C-916E-873F4D690B93}">
      <dgm:prSet/>
      <dgm:spPr/>
      <dgm:t>
        <a:bodyPr/>
        <a:lstStyle/>
        <a:p>
          <a:endParaRPr lang="en-US"/>
        </a:p>
      </dgm:t>
    </dgm:pt>
    <dgm:pt modelId="{5DB7DB4C-82E0-394D-AD7E-336A7295FE22}" type="pres">
      <dgm:prSet presAssocID="{1BBD86DD-1542-4D07-B86F-B00665F3C9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2B7418-BCF0-4E4F-8EF9-5A8B6F87605C}" type="pres">
      <dgm:prSet presAssocID="{169D6101-9733-4945-8DB2-7F009812D851}" presName="hierRoot1" presStyleCnt="0"/>
      <dgm:spPr/>
    </dgm:pt>
    <dgm:pt modelId="{0EB4DB2B-E9D5-8C41-81F6-B6ED0DA576C0}" type="pres">
      <dgm:prSet presAssocID="{169D6101-9733-4945-8DB2-7F009812D851}" presName="composite" presStyleCnt="0"/>
      <dgm:spPr/>
    </dgm:pt>
    <dgm:pt modelId="{5142D461-E2A1-EE4C-9EBD-0651C60F8495}" type="pres">
      <dgm:prSet presAssocID="{169D6101-9733-4945-8DB2-7F009812D851}" presName="background" presStyleLbl="node0" presStyleIdx="0" presStyleCnt="3"/>
      <dgm:spPr/>
    </dgm:pt>
    <dgm:pt modelId="{EDA7DF87-0A11-3840-90F5-F1FC7BAA8D53}" type="pres">
      <dgm:prSet presAssocID="{169D6101-9733-4945-8DB2-7F009812D851}" presName="text" presStyleLbl="fgAcc0" presStyleIdx="0" presStyleCnt="3">
        <dgm:presLayoutVars>
          <dgm:chPref val="3"/>
        </dgm:presLayoutVars>
      </dgm:prSet>
      <dgm:spPr/>
    </dgm:pt>
    <dgm:pt modelId="{0F704DA5-3C55-1947-8330-BA080F63BA00}" type="pres">
      <dgm:prSet presAssocID="{169D6101-9733-4945-8DB2-7F009812D851}" presName="hierChild2" presStyleCnt="0"/>
      <dgm:spPr/>
    </dgm:pt>
    <dgm:pt modelId="{1007912B-A788-0A48-B689-0B12BA19ACE6}" type="pres">
      <dgm:prSet presAssocID="{570A8B4C-0030-4FC2-A725-B5ADAABC6F97}" presName="hierRoot1" presStyleCnt="0"/>
      <dgm:spPr/>
    </dgm:pt>
    <dgm:pt modelId="{0EE8C0EB-7A00-FE40-BBCF-0B1F563F1EE8}" type="pres">
      <dgm:prSet presAssocID="{570A8B4C-0030-4FC2-A725-B5ADAABC6F97}" presName="composite" presStyleCnt="0"/>
      <dgm:spPr/>
    </dgm:pt>
    <dgm:pt modelId="{540E5632-49BA-8049-9F32-5DED7397F389}" type="pres">
      <dgm:prSet presAssocID="{570A8B4C-0030-4FC2-A725-B5ADAABC6F97}" presName="background" presStyleLbl="node0" presStyleIdx="1" presStyleCnt="3"/>
      <dgm:spPr/>
    </dgm:pt>
    <dgm:pt modelId="{4C5B8517-9D0D-0248-81E1-D8CC0B2453CB}" type="pres">
      <dgm:prSet presAssocID="{570A8B4C-0030-4FC2-A725-B5ADAABC6F97}" presName="text" presStyleLbl="fgAcc0" presStyleIdx="1" presStyleCnt="3">
        <dgm:presLayoutVars>
          <dgm:chPref val="3"/>
        </dgm:presLayoutVars>
      </dgm:prSet>
      <dgm:spPr/>
    </dgm:pt>
    <dgm:pt modelId="{751E17C1-3619-5841-97C9-1C818BEB9DA6}" type="pres">
      <dgm:prSet presAssocID="{570A8B4C-0030-4FC2-A725-B5ADAABC6F97}" presName="hierChild2" presStyleCnt="0"/>
      <dgm:spPr/>
    </dgm:pt>
    <dgm:pt modelId="{BE9377A5-5990-A446-818C-F3EF70B66370}" type="pres">
      <dgm:prSet presAssocID="{CB4A90AB-23FF-42C8-A7EF-3DCFC57085E0}" presName="hierRoot1" presStyleCnt="0"/>
      <dgm:spPr/>
    </dgm:pt>
    <dgm:pt modelId="{0F139764-9BC4-2C4F-8068-CEEF81FDCF28}" type="pres">
      <dgm:prSet presAssocID="{CB4A90AB-23FF-42C8-A7EF-3DCFC57085E0}" presName="composite" presStyleCnt="0"/>
      <dgm:spPr/>
    </dgm:pt>
    <dgm:pt modelId="{DA43CC45-3DED-8F44-9ACF-4EA68B48D7BF}" type="pres">
      <dgm:prSet presAssocID="{CB4A90AB-23FF-42C8-A7EF-3DCFC57085E0}" presName="background" presStyleLbl="node0" presStyleIdx="2" presStyleCnt="3"/>
      <dgm:spPr/>
    </dgm:pt>
    <dgm:pt modelId="{E14FB645-E781-2545-904A-116C3AF87D6E}" type="pres">
      <dgm:prSet presAssocID="{CB4A90AB-23FF-42C8-A7EF-3DCFC57085E0}" presName="text" presStyleLbl="fgAcc0" presStyleIdx="2" presStyleCnt="3">
        <dgm:presLayoutVars>
          <dgm:chPref val="3"/>
        </dgm:presLayoutVars>
      </dgm:prSet>
      <dgm:spPr/>
    </dgm:pt>
    <dgm:pt modelId="{16277CFC-B3AB-F34E-A364-8C509E11645A}" type="pres">
      <dgm:prSet presAssocID="{CB4A90AB-23FF-42C8-A7EF-3DCFC57085E0}" presName="hierChild2" presStyleCnt="0"/>
      <dgm:spPr/>
    </dgm:pt>
  </dgm:ptLst>
  <dgm:cxnLst>
    <dgm:cxn modelId="{00F47A42-D1A1-4AA0-A08C-661AE84FE38B}" srcId="{1BBD86DD-1542-4D07-B86F-B00665F3C9A1}" destId="{570A8B4C-0030-4FC2-A725-B5ADAABC6F97}" srcOrd="1" destOrd="0" parTransId="{649E4342-0137-440E-A8EE-0F6688B23611}" sibTransId="{0DE67F3D-729C-49C2-BF95-A02B4236E6BA}"/>
    <dgm:cxn modelId="{5EB2C88D-F2A6-DC4F-97D3-59C2F101F1DB}" type="presOf" srcId="{1BBD86DD-1542-4D07-B86F-B00665F3C9A1}" destId="{5DB7DB4C-82E0-394D-AD7E-336A7295FE22}" srcOrd="0" destOrd="0" presId="urn:microsoft.com/office/officeart/2005/8/layout/hierarchy1"/>
    <dgm:cxn modelId="{00CE1494-896B-6A41-9E7F-3935FC708870}" type="presOf" srcId="{169D6101-9733-4945-8DB2-7F009812D851}" destId="{EDA7DF87-0A11-3840-90F5-F1FC7BAA8D53}" srcOrd="0" destOrd="0" presId="urn:microsoft.com/office/officeart/2005/8/layout/hierarchy1"/>
    <dgm:cxn modelId="{D34A5F96-F766-654D-9761-A8975148B0FA}" type="presOf" srcId="{CB4A90AB-23FF-42C8-A7EF-3DCFC57085E0}" destId="{E14FB645-E781-2545-904A-116C3AF87D6E}" srcOrd="0" destOrd="0" presId="urn:microsoft.com/office/officeart/2005/8/layout/hierarchy1"/>
    <dgm:cxn modelId="{AB9B9598-807F-4B5C-916E-873F4D690B93}" srcId="{1BBD86DD-1542-4D07-B86F-B00665F3C9A1}" destId="{CB4A90AB-23FF-42C8-A7EF-3DCFC57085E0}" srcOrd="2" destOrd="0" parTransId="{A2129F79-F641-4415-AE55-BB476A1BF780}" sibTransId="{23650CF8-5CAD-4D02-AD1B-6DFA33A0177D}"/>
    <dgm:cxn modelId="{7A9445C9-9134-42EC-8D89-F1A28663A2A9}" srcId="{1BBD86DD-1542-4D07-B86F-B00665F3C9A1}" destId="{169D6101-9733-4945-8DB2-7F009812D851}" srcOrd="0" destOrd="0" parTransId="{7E31D837-92AB-46DB-A67C-5F854F096B8E}" sibTransId="{B54428C1-957B-4D45-8722-FB0CE7BAC2FA}"/>
    <dgm:cxn modelId="{FF5493D6-7C60-AF45-B6B3-3B001E6C3B97}" type="presOf" srcId="{570A8B4C-0030-4FC2-A725-B5ADAABC6F97}" destId="{4C5B8517-9D0D-0248-81E1-D8CC0B2453CB}" srcOrd="0" destOrd="0" presId="urn:microsoft.com/office/officeart/2005/8/layout/hierarchy1"/>
    <dgm:cxn modelId="{F6A2388B-A3E0-4F44-BEA6-388B6B723E72}" type="presParOf" srcId="{5DB7DB4C-82E0-394D-AD7E-336A7295FE22}" destId="{7C2B7418-BCF0-4E4F-8EF9-5A8B6F87605C}" srcOrd="0" destOrd="0" presId="urn:microsoft.com/office/officeart/2005/8/layout/hierarchy1"/>
    <dgm:cxn modelId="{BA68C0AD-5EC8-8641-B76B-13B6C29D93A5}" type="presParOf" srcId="{7C2B7418-BCF0-4E4F-8EF9-5A8B6F87605C}" destId="{0EB4DB2B-E9D5-8C41-81F6-B6ED0DA576C0}" srcOrd="0" destOrd="0" presId="urn:microsoft.com/office/officeart/2005/8/layout/hierarchy1"/>
    <dgm:cxn modelId="{5E514A53-9DCF-4C42-9E63-8255C67D1A35}" type="presParOf" srcId="{0EB4DB2B-E9D5-8C41-81F6-B6ED0DA576C0}" destId="{5142D461-E2A1-EE4C-9EBD-0651C60F8495}" srcOrd="0" destOrd="0" presId="urn:microsoft.com/office/officeart/2005/8/layout/hierarchy1"/>
    <dgm:cxn modelId="{7DA421DD-3973-8442-B2E1-70F81A3E10B2}" type="presParOf" srcId="{0EB4DB2B-E9D5-8C41-81F6-B6ED0DA576C0}" destId="{EDA7DF87-0A11-3840-90F5-F1FC7BAA8D53}" srcOrd="1" destOrd="0" presId="urn:microsoft.com/office/officeart/2005/8/layout/hierarchy1"/>
    <dgm:cxn modelId="{0B1B62F6-8F95-E14A-8DC4-8E0858F1FEF1}" type="presParOf" srcId="{7C2B7418-BCF0-4E4F-8EF9-5A8B6F87605C}" destId="{0F704DA5-3C55-1947-8330-BA080F63BA00}" srcOrd="1" destOrd="0" presId="urn:microsoft.com/office/officeart/2005/8/layout/hierarchy1"/>
    <dgm:cxn modelId="{6039FB7D-A729-FD41-8357-1C90B33A30EF}" type="presParOf" srcId="{5DB7DB4C-82E0-394D-AD7E-336A7295FE22}" destId="{1007912B-A788-0A48-B689-0B12BA19ACE6}" srcOrd="1" destOrd="0" presId="urn:microsoft.com/office/officeart/2005/8/layout/hierarchy1"/>
    <dgm:cxn modelId="{7C91601C-138F-9D46-B0C2-C8F2C502636A}" type="presParOf" srcId="{1007912B-A788-0A48-B689-0B12BA19ACE6}" destId="{0EE8C0EB-7A00-FE40-BBCF-0B1F563F1EE8}" srcOrd="0" destOrd="0" presId="urn:microsoft.com/office/officeart/2005/8/layout/hierarchy1"/>
    <dgm:cxn modelId="{6771F7E7-C55F-A840-97AF-B33E2E6FEF29}" type="presParOf" srcId="{0EE8C0EB-7A00-FE40-BBCF-0B1F563F1EE8}" destId="{540E5632-49BA-8049-9F32-5DED7397F389}" srcOrd="0" destOrd="0" presId="urn:microsoft.com/office/officeart/2005/8/layout/hierarchy1"/>
    <dgm:cxn modelId="{F9ACE478-81BA-5E4E-BEEC-68F4CE960BFF}" type="presParOf" srcId="{0EE8C0EB-7A00-FE40-BBCF-0B1F563F1EE8}" destId="{4C5B8517-9D0D-0248-81E1-D8CC0B2453CB}" srcOrd="1" destOrd="0" presId="urn:microsoft.com/office/officeart/2005/8/layout/hierarchy1"/>
    <dgm:cxn modelId="{2B3CCE07-76CD-4249-97CE-C6B14D5EF387}" type="presParOf" srcId="{1007912B-A788-0A48-B689-0B12BA19ACE6}" destId="{751E17C1-3619-5841-97C9-1C818BEB9DA6}" srcOrd="1" destOrd="0" presId="urn:microsoft.com/office/officeart/2005/8/layout/hierarchy1"/>
    <dgm:cxn modelId="{08BF5302-76F5-354F-89C7-FA60E6EE9443}" type="presParOf" srcId="{5DB7DB4C-82E0-394D-AD7E-336A7295FE22}" destId="{BE9377A5-5990-A446-818C-F3EF70B66370}" srcOrd="2" destOrd="0" presId="urn:microsoft.com/office/officeart/2005/8/layout/hierarchy1"/>
    <dgm:cxn modelId="{5582265F-3570-FA4D-B9AF-01F04CE33618}" type="presParOf" srcId="{BE9377A5-5990-A446-818C-F3EF70B66370}" destId="{0F139764-9BC4-2C4F-8068-CEEF81FDCF28}" srcOrd="0" destOrd="0" presId="urn:microsoft.com/office/officeart/2005/8/layout/hierarchy1"/>
    <dgm:cxn modelId="{E9A83933-DDE7-6A4D-9A96-D2423E12F7FC}" type="presParOf" srcId="{0F139764-9BC4-2C4F-8068-CEEF81FDCF28}" destId="{DA43CC45-3DED-8F44-9ACF-4EA68B48D7BF}" srcOrd="0" destOrd="0" presId="urn:microsoft.com/office/officeart/2005/8/layout/hierarchy1"/>
    <dgm:cxn modelId="{38612309-849D-394B-8FD3-0E1C804DB0FE}" type="presParOf" srcId="{0F139764-9BC4-2C4F-8068-CEEF81FDCF28}" destId="{E14FB645-E781-2545-904A-116C3AF87D6E}" srcOrd="1" destOrd="0" presId="urn:microsoft.com/office/officeart/2005/8/layout/hierarchy1"/>
    <dgm:cxn modelId="{32DED941-EB10-3946-8390-34065982BBCF}" type="presParOf" srcId="{BE9377A5-5990-A446-818C-F3EF70B66370}" destId="{16277CFC-B3AB-F34E-A364-8C509E11645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7383F-4784-2441-917A-C90D9853E2CD}">
      <dsp:nvSpPr>
        <dsp:cNvPr id="0" name=""/>
        <dsp:cNvSpPr/>
      </dsp:nvSpPr>
      <dsp:spPr>
        <a:xfrm>
          <a:off x="0" y="2723"/>
          <a:ext cx="706437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F8AC2-9794-BF4C-B13B-C7C87D80FC73}">
      <dsp:nvSpPr>
        <dsp:cNvPr id="0" name=""/>
        <dsp:cNvSpPr/>
      </dsp:nvSpPr>
      <dsp:spPr>
        <a:xfrm>
          <a:off x="0" y="2723"/>
          <a:ext cx="7064376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should be a fully functioning website and render recommendations on the homepage.</a:t>
          </a:r>
        </a:p>
      </dsp:txBody>
      <dsp:txXfrm>
        <a:off x="0" y="2723"/>
        <a:ext cx="7064376" cy="1857464"/>
      </dsp:txXfrm>
    </dsp:sp>
    <dsp:sp modelId="{C54459BD-007A-A34D-9603-BB31BB7E874F}">
      <dsp:nvSpPr>
        <dsp:cNvPr id="0" name=""/>
        <dsp:cNvSpPr/>
      </dsp:nvSpPr>
      <dsp:spPr>
        <a:xfrm>
          <a:off x="0" y="1517281"/>
          <a:ext cx="7064376" cy="0"/>
        </a:xfrm>
        <a:prstGeom prst="line">
          <a:avLst/>
        </a:prstGeom>
        <a:solidFill>
          <a:schemeClr val="accent2">
            <a:hueOff val="0"/>
            <a:satOff val="0"/>
            <a:lumOff val="-34902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-3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E5ADD-202D-3241-A7A1-B4A0F0029B2E}">
      <dsp:nvSpPr>
        <dsp:cNvPr id="0" name=""/>
        <dsp:cNvSpPr/>
      </dsp:nvSpPr>
      <dsp:spPr>
        <a:xfrm>
          <a:off x="0" y="1658262"/>
          <a:ext cx="7064376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needs to be a recommendation algorithm that takes preferences as input and outputs suggested events for the user.</a:t>
          </a:r>
        </a:p>
      </dsp:txBody>
      <dsp:txXfrm>
        <a:off x="0" y="1658262"/>
        <a:ext cx="7064376" cy="1857464"/>
      </dsp:txXfrm>
    </dsp:sp>
    <dsp:sp modelId="{B8BC8CD0-BBC1-6B41-953E-FAFD56C96C22}">
      <dsp:nvSpPr>
        <dsp:cNvPr id="0" name=""/>
        <dsp:cNvSpPr/>
      </dsp:nvSpPr>
      <dsp:spPr>
        <a:xfrm>
          <a:off x="0" y="3589059"/>
          <a:ext cx="7064376" cy="0"/>
        </a:xfrm>
        <a:prstGeom prst="line">
          <a:avLst/>
        </a:prstGeom>
        <a:solidFill>
          <a:schemeClr val="accent2">
            <a:hueOff val="0"/>
            <a:satOff val="0"/>
            <a:lumOff val="-69804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-69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EA566-711E-B24A-B1AA-5BDEECCD9D51}">
      <dsp:nvSpPr>
        <dsp:cNvPr id="0" name=""/>
        <dsp:cNvSpPr/>
      </dsp:nvSpPr>
      <dsp:spPr>
        <a:xfrm>
          <a:off x="0" y="3720375"/>
          <a:ext cx="7064376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There needs to be web scraping to obtain a dataset.</a:t>
          </a:r>
        </a:p>
      </dsp:txBody>
      <dsp:txXfrm>
        <a:off x="0" y="3720375"/>
        <a:ext cx="7064376" cy="1857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3480F-76F7-EB45-B271-883AAC5A9C3C}">
      <dsp:nvSpPr>
        <dsp:cNvPr id="0" name=""/>
        <dsp:cNvSpPr/>
      </dsp:nvSpPr>
      <dsp:spPr>
        <a:xfrm>
          <a:off x="0" y="0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Check if any event marked as interested by user is expired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If so render rating page</a:t>
          </a:r>
        </a:p>
      </dsp:txBody>
      <dsp:txXfrm>
        <a:off x="18881" y="18881"/>
        <a:ext cx="6621870" cy="606890"/>
      </dsp:txXfrm>
    </dsp:sp>
    <dsp:sp modelId="{1D150067-CB75-A14D-820C-0065E7A63F64}">
      <dsp:nvSpPr>
        <dsp:cNvPr id="0" name=""/>
        <dsp:cNvSpPr/>
      </dsp:nvSpPr>
      <dsp:spPr>
        <a:xfrm>
          <a:off x="552069" y="734187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3218618"/>
            <a:satOff val="24588"/>
            <a:lumOff val="-343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First checks if user has completed the preference form</a:t>
          </a:r>
        </a:p>
      </dsp:txBody>
      <dsp:txXfrm>
        <a:off x="570950" y="753068"/>
        <a:ext cx="6384069" cy="606890"/>
      </dsp:txXfrm>
    </dsp:sp>
    <dsp:sp modelId="{AF6FD79A-A3B7-1A4D-9889-AEA6054C6503}">
      <dsp:nvSpPr>
        <dsp:cNvPr id="0" name=""/>
        <dsp:cNvSpPr/>
      </dsp:nvSpPr>
      <dsp:spPr>
        <a:xfrm>
          <a:off x="1104137" y="1468374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6437236"/>
            <a:satOff val="49176"/>
            <a:lumOff val="-6865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Check if event is expired</a:t>
          </a:r>
        </a:p>
      </dsp:txBody>
      <dsp:txXfrm>
        <a:off x="1123018" y="1487255"/>
        <a:ext cx="6384069" cy="606889"/>
      </dsp:txXfrm>
    </dsp:sp>
    <dsp:sp modelId="{385921E9-CF9D-C34C-A133-1992AF272F49}">
      <dsp:nvSpPr>
        <dsp:cNvPr id="0" name=""/>
        <dsp:cNvSpPr/>
      </dsp:nvSpPr>
      <dsp:spPr>
        <a:xfrm>
          <a:off x="1656206" y="2202561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9655854"/>
            <a:satOff val="73765"/>
            <a:lumOff val="-10297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Check if event is marked as interested by user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if event is not marked as interested, compute recommendation score</a:t>
          </a:r>
        </a:p>
      </dsp:txBody>
      <dsp:txXfrm>
        <a:off x="1675087" y="2221442"/>
        <a:ext cx="6384069" cy="606890"/>
      </dsp:txXfrm>
    </dsp:sp>
    <dsp:sp modelId="{5DEA8AB3-A242-FB4C-A487-F7E9DCA95FF1}">
      <dsp:nvSpPr>
        <dsp:cNvPr id="0" name=""/>
        <dsp:cNvSpPr/>
      </dsp:nvSpPr>
      <dsp:spPr>
        <a:xfrm>
          <a:off x="2208275" y="2936748"/>
          <a:ext cx="7392924" cy="644652"/>
        </a:xfrm>
        <a:prstGeom prst="roundRect">
          <a:avLst>
            <a:gd name="adj" fmla="val 10000"/>
          </a:avLst>
        </a:prstGeom>
        <a:solidFill>
          <a:schemeClr val="accent5">
            <a:hueOff val="12874472"/>
            <a:satOff val="98353"/>
            <a:lumOff val="-13729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Render recommendations on homepage</a:t>
          </a:r>
        </a:p>
      </dsp:txBody>
      <dsp:txXfrm>
        <a:off x="2227156" y="2955629"/>
        <a:ext cx="6384069" cy="606889"/>
      </dsp:txXfrm>
    </dsp:sp>
    <dsp:sp modelId="{4DA5A7B7-FA0B-5F41-AFFC-7853F196E589}">
      <dsp:nvSpPr>
        <dsp:cNvPr id="0" name=""/>
        <dsp:cNvSpPr/>
      </dsp:nvSpPr>
      <dsp:spPr>
        <a:xfrm>
          <a:off x="6973900" y="470954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068180" y="470954"/>
        <a:ext cx="230463" cy="315315"/>
      </dsp:txXfrm>
    </dsp:sp>
    <dsp:sp modelId="{923C81FE-A2C8-274B-B5BB-645C7B21DBE0}">
      <dsp:nvSpPr>
        <dsp:cNvPr id="0" name=""/>
        <dsp:cNvSpPr/>
      </dsp:nvSpPr>
      <dsp:spPr>
        <a:xfrm>
          <a:off x="7525969" y="1205141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4580242"/>
            <a:satOff val="3879"/>
            <a:lumOff val="-179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20249" y="1205141"/>
        <a:ext cx="230463" cy="315315"/>
      </dsp:txXfrm>
    </dsp:sp>
    <dsp:sp modelId="{0E5DCF34-47A0-EA42-95A6-38E53BCB4FD2}">
      <dsp:nvSpPr>
        <dsp:cNvPr id="0" name=""/>
        <dsp:cNvSpPr/>
      </dsp:nvSpPr>
      <dsp:spPr>
        <a:xfrm>
          <a:off x="8078038" y="192858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9160484"/>
            <a:satOff val="7758"/>
            <a:lumOff val="-359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172318" y="1928583"/>
        <a:ext cx="230463" cy="315315"/>
      </dsp:txXfrm>
    </dsp:sp>
    <dsp:sp modelId="{DC36E474-75B7-9745-86CC-C0D7CA185645}">
      <dsp:nvSpPr>
        <dsp:cNvPr id="0" name=""/>
        <dsp:cNvSpPr/>
      </dsp:nvSpPr>
      <dsp:spPr>
        <a:xfrm>
          <a:off x="8630107" y="2669933"/>
          <a:ext cx="419023" cy="4190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3740725"/>
            <a:satOff val="11637"/>
            <a:lumOff val="-538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724387" y="2669933"/>
        <a:ext cx="230463" cy="3153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2D461-E2A1-EE4C-9EBD-0651C60F8495}">
      <dsp:nvSpPr>
        <dsp:cNvPr id="0" name=""/>
        <dsp:cNvSpPr/>
      </dsp:nvSpPr>
      <dsp:spPr>
        <a:xfrm>
          <a:off x="0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7DF87-0A11-3840-90F5-F1FC7BAA8D53}">
      <dsp:nvSpPr>
        <dsp:cNvPr id="0" name=""/>
        <dsp:cNvSpPr/>
      </dsp:nvSpPr>
      <dsp:spPr>
        <a:xfrm>
          <a:off x="300037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Tested app responsiveness</a:t>
          </a:r>
          <a:endParaRPr lang="en-US" sz="2800" kern="1200"/>
        </a:p>
      </dsp:txBody>
      <dsp:txXfrm>
        <a:off x="350259" y="1126082"/>
        <a:ext cx="2599893" cy="1614270"/>
      </dsp:txXfrm>
    </dsp:sp>
    <dsp:sp modelId="{540E5632-49BA-8049-9F32-5DED7397F389}">
      <dsp:nvSpPr>
        <dsp:cNvPr id="0" name=""/>
        <dsp:cNvSpPr/>
      </dsp:nvSpPr>
      <dsp:spPr>
        <a:xfrm>
          <a:off x="3300412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B8517-9D0D-0248-81E1-D8CC0B2453CB}">
      <dsp:nvSpPr>
        <dsp:cNvPr id="0" name=""/>
        <dsp:cNvSpPr/>
      </dsp:nvSpPr>
      <dsp:spPr>
        <a:xfrm>
          <a:off x="3600450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Test plan</a:t>
          </a:r>
          <a:endParaRPr lang="en-US" sz="2800" kern="1200"/>
        </a:p>
      </dsp:txBody>
      <dsp:txXfrm>
        <a:off x="3650672" y="1126082"/>
        <a:ext cx="2599893" cy="1614270"/>
      </dsp:txXfrm>
    </dsp:sp>
    <dsp:sp modelId="{DA43CC45-3DED-8F44-9ACF-4EA68B48D7BF}">
      <dsp:nvSpPr>
        <dsp:cNvPr id="0" name=""/>
        <dsp:cNvSpPr/>
      </dsp:nvSpPr>
      <dsp:spPr>
        <a:xfrm>
          <a:off x="6600824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FB645-E781-2545-904A-116C3AF87D6E}">
      <dsp:nvSpPr>
        <dsp:cNvPr id="0" name=""/>
        <dsp:cNvSpPr/>
      </dsp:nvSpPr>
      <dsp:spPr>
        <a:xfrm>
          <a:off x="6900862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User acceptance test</a:t>
          </a:r>
          <a:endParaRPr lang="en-US" sz="2800" kern="1200"/>
        </a:p>
      </dsp:txBody>
      <dsp:txXfrm>
        <a:off x="6951084" y="1126082"/>
        <a:ext cx="2599893" cy="1614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3F71D-3358-204A-9B27-2FFA1A95FD04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4ED-E4FE-104D-BC60-482BF699E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76B9-E9FF-774A-9E46-0D0B90BADCBB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59FAF-E61A-7A48-A763-A09040C7C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24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9FAF-E61A-7A48-A763-A09040C7CE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9FAF-E61A-7A48-A763-A09040C7CE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4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59FAF-E61A-7A48-A763-A09040C7CE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3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59FAF-E61A-7A48-A763-A09040C7CE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8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C0C9992-D564-8F43-A812-989B229A3387}" type="datetime1">
              <a:rPr lang="en-GB" smtClean="0"/>
              <a:t>22/05/2020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98A9-234C-3D47-9B7B-575499D6038F}" type="datetime1">
              <a:rPr lang="en-GB" smtClean="0"/>
              <a:t>22/05/2020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6ADB-BF9C-AE4B-8CC2-B0E225FDCDAC}" type="datetime1">
              <a:rPr lang="en-GB" smtClean="0"/>
              <a:t>22/05/2020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67A28-D9CD-B14B-9065-E6FA59CC39B1}" type="datetime1">
              <a:rPr lang="en-GB" smtClean="0"/>
              <a:t>22/05/2020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F83EFA-9F07-B646-82E7-F0B8C29DC4F4}" type="datetime1">
              <a:rPr lang="en-GB" smtClean="0"/>
              <a:t>22/05/2020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CFA09-528F-644E-8672-EF9CB3B325EF}" type="datetime1">
              <a:rPr lang="en-GB" smtClean="0"/>
              <a:t>22/05/2020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EB149-0DED-D143-9D84-43967A39B20C}" type="datetime1">
              <a:rPr lang="en-GB" smtClean="0"/>
              <a:t>22/05/2020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AA17-48D5-954D-96C3-5278B6B4B8BF}" type="datetime1">
              <a:rPr lang="en-GB" smtClean="0"/>
              <a:t>22/05/2020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F40F-1791-3D43-A364-B988B11AABB0}" type="datetime1">
              <a:rPr lang="en-GB" smtClean="0"/>
              <a:t>22/05/2020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60D346-4D79-FD4E-83D0-5197F8275F86}" type="datetime1">
              <a:rPr lang="en-GB" smtClean="0"/>
              <a:t>22/05/2020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A82B5C-7518-5647-93FD-49B071B5A9CF}" type="datetime1">
              <a:rPr lang="en-GB" smtClean="0"/>
              <a:t>22/05/2020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51B0C85-9CFF-3B42-BE74-68F1856660D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AD975D-CC39-4548-8347-82B5671EDC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022" y="6273984"/>
            <a:ext cx="2032000" cy="5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two-approaches-of-content-based-recommendation-system-fc797460c18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bit.temple.edu/wp-content/uploads/2011/03/IBITWebframeworks.pdf" TargetMode="External"/><Relationship Id="rId4" Type="http://schemas.openxmlformats.org/officeDocument/2006/relationships/hyperlink" Target="https://docs.djangoproject.com/en/2.2/topics/security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703" y="2500231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b="1" cap="none" dirty="0"/>
              <a:t>Recommendation system for activities to do within London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9272" y="5250689"/>
            <a:ext cx="6831673" cy="10862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170197825</a:t>
            </a:r>
          </a:p>
          <a:p>
            <a:r>
              <a:rPr lang="en-US" dirty="0"/>
              <a:t>Dominik Nair</a:t>
            </a:r>
          </a:p>
          <a:p>
            <a:endParaRPr lang="en-US" dirty="0"/>
          </a:p>
          <a:p>
            <a:r>
              <a:rPr lang="en-US" dirty="0"/>
              <a:t>Supervisor: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Fabrizio</a:t>
            </a:r>
            <a:r>
              <a:rPr lang="en-US" dirty="0"/>
              <a:t> </a:t>
            </a:r>
            <a:r>
              <a:rPr lang="en-US" dirty="0" err="1"/>
              <a:t>Smeraldi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 functional website that captures user details and preferences</a:t>
            </a:r>
          </a:p>
          <a:p>
            <a:r>
              <a:rPr lang="en-US" dirty="0"/>
              <a:t>Implemented a content-based algorithm (User-item profile)</a:t>
            </a:r>
          </a:p>
          <a:p>
            <a:r>
              <a:rPr lang="en-US" dirty="0"/>
              <a:t>Performed web scraping on Eventbrite website to obtain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0713" y="4880279"/>
            <a:ext cx="218598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Obtain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9206" y="4727492"/>
            <a:ext cx="2185987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dataset to Django database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7699" y="4588992"/>
            <a:ext cx="2185987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recommendations and output to user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94584" y="4880279"/>
            <a:ext cx="56673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483077" y="4880279"/>
            <a:ext cx="56673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8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1469098"/>
            <a:ext cx="9748837" cy="4786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0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How homepage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D06010B-311B-401E-8E4E-816F0075B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77820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working of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06" y="1738716"/>
            <a:ext cx="11209794" cy="33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4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working of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22003F-FCB9-6940-B119-8C9775014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896432"/>
              </p:ext>
            </p:extLst>
          </p:nvPr>
        </p:nvGraphicFramePr>
        <p:xfrm>
          <a:off x="1377978" y="2310345"/>
          <a:ext cx="2235200" cy="121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90400301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705028400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71440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88167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36571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479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08BB80-D166-3E47-B935-70D149AA3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1072"/>
              </p:ext>
            </p:extLst>
          </p:nvPr>
        </p:nvGraphicFramePr>
        <p:xfrm>
          <a:off x="4902820" y="2274107"/>
          <a:ext cx="432003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157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457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CFAADD-3D71-734C-A6CA-CB4925942E6C}"/>
              </a:ext>
            </a:extLst>
          </p:cNvPr>
          <p:cNvSpPr txBox="1"/>
          <p:nvPr/>
        </p:nvSpPr>
        <p:spPr>
          <a:xfrm>
            <a:off x="1665167" y="3594907"/>
            <a:ext cx="1475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user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52B9D-632B-5B48-B0BD-96E5BAF44E08}"/>
              </a:ext>
            </a:extLst>
          </p:cNvPr>
          <p:cNvSpPr txBox="1"/>
          <p:nvPr/>
        </p:nvSpPr>
        <p:spPr>
          <a:xfrm>
            <a:off x="6569059" y="3634885"/>
            <a:ext cx="1475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Item matrix</a:t>
            </a:r>
          </a:p>
        </p:txBody>
      </p:sp>
    </p:spTree>
    <p:extLst>
      <p:ext uri="{BB962C8B-B14F-4D97-AF65-F5344CB8AC3E}">
        <p14:creationId xmlns:p14="http://schemas.microsoft.com/office/powerpoint/2010/main" val="133075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working of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3B164B-6112-9A45-8024-CC288E7F3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800610"/>
              </p:ext>
            </p:extLst>
          </p:nvPr>
        </p:nvGraphicFramePr>
        <p:xfrm>
          <a:off x="2161749" y="1965960"/>
          <a:ext cx="2235200" cy="121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90400301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705028400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71440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88167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36571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479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72B979A-02C8-F24A-8B0C-35ECB9D35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27482"/>
              </p:ext>
            </p:extLst>
          </p:nvPr>
        </p:nvGraphicFramePr>
        <p:xfrm>
          <a:off x="5686591" y="1929722"/>
          <a:ext cx="432003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157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457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93E1F-0397-BF4E-ACA2-619457B29828}"/>
              </a:ext>
            </a:extLst>
          </p:cNvPr>
          <p:cNvSpPr txBox="1"/>
          <p:nvPr/>
        </p:nvSpPr>
        <p:spPr>
          <a:xfrm>
            <a:off x="2448938" y="3250522"/>
            <a:ext cx="1475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user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D7EE4-A1C9-C742-A6B9-09A090C9F4A2}"/>
              </a:ext>
            </a:extLst>
          </p:cNvPr>
          <p:cNvSpPr txBox="1"/>
          <p:nvPr/>
        </p:nvSpPr>
        <p:spPr>
          <a:xfrm>
            <a:off x="7352830" y="3290500"/>
            <a:ext cx="1475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Item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FF439-4120-EF4B-8A49-7BCA645CE678}"/>
              </a:ext>
            </a:extLst>
          </p:cNvPr>
          <p:cNvSpPr txBox="1"/>
          <p:nvPr/>
        </p:nvSpPr>
        <p:spPr>
          <a:xfrm>
            <a:off x="4810777" y="2267295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X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FE7B350-F26B-544F-8502-EA8BBA45A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62735"/>
              </p:ext>
            </p:extLst>
          </p:nvPr>
        </p:nvGraphicFramePr>
        <p:xfrm>
          <a:off x="3471734" y="3606122"/>
          <a:ext cx="432003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157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457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8BE582-D790-0D4E-B756-3575B323B6A9}"/>
              </a:ext>
            </a:extLst>
          </p:cNvPr>
          <p:cNvSpPr txBox="1"/>
          <p:nvPr/>
        </p:nvSpPr>
        <p:spPr>
          <a:xfrm>
            <a:off x="2730980" y="3943356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DFEB0-C77A-364F-B5BE-AD6CFF3D5A24}"/>
              </a:ext>
            </a:extLst>
          </p:cNvPr>
          <p:cNvSpPr txBox="1"/>
          <p:nvPr/>
        </p:nvSpPr>
        <p:spPr>
          <a:xfrm>
            <a:off x="4669597" y="4926244"/>
            <a:ext cx="1924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Weighted item matrix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9061AA-067A-ED4B-B79E-3971C4622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00330"/>
              </p:ext>
            </p:extLst>
          </p:nvPr>
        </p:nvGraphicFramePr>
        <p:xfrm>
          <a:off x="3526576" y="5586644"/>
          <a:ext cx="4320030" cy="66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590A34C-1632-F744-A034-DDAE633A9D66}"/>
              </a:ext>
            </a:extLst>
          </p:cNvPr>
          <p:cNvSpPr txBox="1"/>
          <p:nvPr/>
        </p:nvSpPr>
        <p:spPr>
          <a:xfrm>
            <a:off x="5179099" y="6246366"/>
            <a:ext cx="101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 profile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7B98293-7978-CE49-BEA1-00DF8ED3BE8D}"/>
              </a:ext>
            </a:extLst>
          </p:cNvPr>
          <p:cNvSpPr/>
          <p:nvPr/>
        </p:nvSpPr>
        <p:spPr>
          <a:xfrm>
            <a:off x="5440741" y="5203243"/>
            <a:ext cx="191008" cy="341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1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working of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120008-3EC5-7545-8A4E-50F7B518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95457"/>
              </p:ext>
            </p:extLst>
          </p:nvPr>
        </p:nvGraphicFramePr>
        <p:xfrm>
          <a:off x="1950642" y="1426801"/>
          <a:ext cx="4320030" cy="66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84378D-BFB9-E947-ABC5-4207E2468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93888"/>
              </p:ext>
            </p:extLst>
          </p:nvPr>
        </p:nvGraphicFramePr>
        <p:xfrm>
          <a:off x="1950642" y="2627713"/>
          <a:ext cx="4320030" cy="66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87C9F8-EB56-7745-9091-6EEF8258CA70}"/>
              </a:ext>
            </a:extLst>
          </p:cNvPr>
          <p:cNvSpPr txBox="1"/>
          <p:nvPr/>
        </p:nvSpPr>
        <p:spPr>
          <a:xfrm>
            <a:off x="4020255" y="2167834"/>
            <a:ext cx="1924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Normalize data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C22EC7C-6434-2349-A691-5EC523896A22}"/>
              </a:ext>
            </a:extLst>
          </p:cNvPr>
          <p:cNvSpPr/>
          <p:nvPr/>
        </p:nvSpPr>
        <p:spPr>
          <a:xfrm>
            <a:off x="3889191" y="2123777"/>
            <a:ext cx="237722" cy="503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9A9772-6B07-E14C-A9AD-8BEBA9F1E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7955"/>
              </p:ext>
            </p:extLst>
          </p:nvPr>
        </p:nvGraphicFramePr>
        <p:xfrm>
          <a:off x="1966898" y="3462865"/>
          <a:ext cx="432003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157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457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846FBF-E92D-2745-B542-27D02D9298B8}"/>
              </a:ext>
            </a:extLst>
          </p:cNvPr>
          <p:cNvSpPr txBox="1"/>
          <p:nvPr/>
        </p:nvSpPr>
        <p:spPr>
          <a:xfrm>
            <a:off x="3270435" y="4795857"/>
            <a:ext cx="1844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Candidate item matrix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1DCAE8-4F1F-CF43-B62F-770AE02EA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950987"/>
              </p:ext>
            </p:extLst>
          </p:nvPr>
        </p:nvGraphicFramePr>
        <p:xfrm>
          <a:off x="6788834" y="3462865"/>
          <a:ext cx="432003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06">
                  <a:extLst>
                    <a:ext uri="{9D8B030D-6E8A-4147-A177-3AD203B41FA5}">
                      <a16:colId xmlns:a16="http://schemas.microsoft.com/office/drawing/2014/main" val="324933096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16021945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2361060140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1576373569"/>
                    </a:ext>
                  </a:extLst>
                </a:gridCol>
                <a:gridCol w="864006">
                  <a:extLst>
                    <a:ext uri="{9D8B030D-6E8A-4147-A177-3AD203B41FA5}">
                      <a16:colId xmlns:a16="http://schemas.microsoft.com/office/drawing/2014/main" val="3596871660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Outdoor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0296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0632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61571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200" dirty="0"/>
                        <a:t>Activity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457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EBD22F9-3BCD-6C4A-9E3D-ECC669F34D41}"/>
              </a:ext>
            </a:extLst>
          </p:cNvPr>
          <p:cNvSpPr txBox="1"/>
          <p:nvPr/>
        </p:nvSpPr>
        <p:spPr>
          <a:xfrm>
            <a:off x="6292018" y="3800099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FD6E3-69E2-0040-9182-8DC97C562448}"/>
              </a:ext>
            </a:extLst>
          </p:cNvPr>
          <p:cNvSpPr txBox="1"/>
          <p:nvPr/>
        </p:nvSpPr>
        <p:spPr>
          <a:xfrm>
            <a:off x="7680122" y="4783665"/>
            <a:ext cx="253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Weighted candidate item matrix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24539C-71D2-9648-885D-00AEC1265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793903"/>
              </p:ext>
            </p:extLst>
          </p:nvPr>
        </p:nvGraphicFramePr>
        <p:xfrm>
          <a:off x="3416739" y="5222548"/>
          <a:ext cx="2235200" cy="121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90400301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705028400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71440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188167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736571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r>
                        <a:rPr lang="en-US" sz="1200" dirty="0"/>
                        <a:t>Activity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4795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52FA3BB-E8F1-FE47-9AA8-5E82C0A3C3BF}"/>
              </a:ext>
            </a:extLst>
          </p:cNvPr>
          <p:cNvSpPr txBox="1"/>
          <p:nvPr/>
        </p:nvSpPr>
        <p:spPr>
          <a:xfrm>
            <a:off x="3505167" y="6444476"/>
            <a:ext cx="205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Recommendation matrix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194187A-D30E-0D49-85AC-BD853A414C9B}"/>
              </a:ext>
            </a:extLst>
          </p:cNvPr>
          <p:cNvSpPr/>
          <p:nvPr/>
        </p:nvSpPr>
        <p:spPr>
          <a:xfrm rot="5400000">
            <a:off x="6438428" y="5130864"/>
            <a:ext cx="132874" cy="1632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9E838-E091-6540-A32A-494833E68017}"/>
              </a:ext>
            </a:extLst>
          </p:cNvPr>
          <p:cNvSpPr txBox="1"/>
          <p:nvPr/>
        </p:nvSpPr>
        <p:spPr>
          <a:xfrm>
            <a:off x="5700707" y="5676416"/>
            <a:ext cx="253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Recommended activity</a:t>
            </a:r>
          </a:p>
        </p:txBody>
      </p:sp>
    </p:spTree>
    <p:extLst>
      <p:ext uri="{BB962C8B-B14F-4D97-AF65-F5344CB8AC3E}">
        <p14:creationId xmlns:p14="http://schemas.microsoft.com/office/powerpoint/2010/main" val="2735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CEDF49B-C820-434F-AE39-EAED93665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74253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91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What I have learned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I was able to further improve my Python skills </a:t>
            </a:r>
          </a:p>
          <a:p>
            <a:r>
              <a:rPr lang="en-US" sz="1800"/>
              <a:t>I was able to get a deeper understanding of Django</a:t>
            </a:r>
          </a:p>
          <a:p>
            <a:r>
              <a:rPr lang="en-US" sz="1800"/>
              <a:t>Gained knowledge on what recommendation systems are and how they work</a:t>
            </a:r>
          </a:p>
          <a:p>
            <a:r>
              <a:rPr lang="en-US" sz="1800"/>
              <a:t>Improved life skills:</a:t>
            </a:r>
          </a:p>
          <a:p>
            <a:pPr lvl="1"/>
            <a:r>
              <a:rPr lang="en-US" sz="1800"/>
              <a:t>Time management</a:t>
            </a:r>
          </a:p>
          <a:p>
            <a:pPr lvl="1"/>
            <a:r>
              <a:rPr lang="en-US" sz="1800"/>
              <a:t>Problem solving</a:t>
            </a:r>
          </a:p>
          <a:p>
            <a:pPr lvl="1"/>
            <a:r>
              <a:rPr lang="en-US" sz="1800"/>
              <a:t>Decision making</a:t>
            </a:r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21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Problems faced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When extracting data about events, all events only had one category</a:t>
            </a:r>
          </a:p>
          <a:p>
            <a:pPr lvl="1"/>
            <a:r>
              <a:rPr lang="en-US" sz="1800" dirty="0"/>
              <a:t>To overcome issue: I wrote a keyword extraction function that analyses event description and assigns additional categories based on keywords that appear.</a:t>
            </a:r>
          </a:p>
          <a:p>
            <a:r>
              <a:rPr lang="en-US" sz="1800" dirty="0"/>
              <a:t>COVID-19: less data available due to the pandemic</a:t>
            </a:r>
          </a:p>
          <a:p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There are many websites that provide information about upcoming events in London, however they are: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Require research</a:t>
            </a:r>
          </a:p>
          <a:p>
            <a:pPr lvl="1"/>
            <a:r>
              <a:rPr lang="en-US" dirty="0"/>
              <a:t>Time-consuming</a:t>
            </a:r>
          </a:p>
          <a:p>
            <a:pPr lvl="1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83" y="691564"/>
            <a:ext cx="3149683" cy="16535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6621" r="44010" b="29004"/>
          <a:stretch/>
        </p:blipFill>
        <p:spPr>
          <a:xfrm>
            <a:off x="8371038" y="2554112"/>
            <a:ext cx="2943699" cy="17497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811" y="4467163"/>
            <a:ext cx="3102156" cy="1744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3756" y="64601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760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8AFA7-21FC-9747-A820-C55487DD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Future of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0AF6F-C59E-764A-B114-4F719607A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Implement AI to perform categorization of events</a:t>
            </a:r>
          </a:p>
          <a:p>
            <a:r>
              <a:rPr lang="en-US" sz="1800" dirty="0"/>
              <a:t>Implement web scraping to be on the Django project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D025-5ABB-6D46-8590-BFC24F64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2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I met all set objectives</a:t>
            </a:r>
          </a:p>
          <a:p>
            <a:r>
              <a:rPr lang="en-US" sz="1800"/>
              <a:t>I implemented a content-based recommendation system</a:t>
            </a:r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6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/>
              <a:t>Ricci, F., </a:t>
            </a:r>
            <a:r>
              <a:rPr lang="en-IE" dirty="0" err="1"/>
              <a:t>Rokach</a:t>
            </a:r>
            <a:r>
              <a:rPr lang="en-IE" dirty="0"/>
              <a:t>, L., </a:t>
            </a:r>
            <a:r>
              <a:rPr lang="en-IE" dirty="0" err="1"/>
              <a:t>Shapira</a:t>
            </a:r>
            <a:r>
              <a:rPr lang="en-IE" dirty="0"/>
              <a:t>, B., Kantor, P.B (2011) </a:t>
            </a:r>
            <a:r>
              <a:rPr lang="en-IE" i="1" dirty="0"/>
              <a:t>Recommender Systems Handbook</a:t>
            </a:r>
            <a:r>
              <a:rPr lang="en-IE" dirty="0"/>
              <a:t>, New York :USA, Springer US</a:t>
            </a:r>
          </a:p>
          <a:p>
            <a:r>
              <a:rPr lang="en-US" dirty="0" err="1"/>
              <a:t>Takács</a:t>
            </a:r>
            <a:r>
              <a:rPr lang="en-US" dirty="0"/>
              <a:t>, G., </a:t>
            </a:r>
            <a:r>
              <a:rPr lang="en-US" dirty="0" err="1"/>
              <a:t>Pilászy</a:t>
            </a:r>
            <a:r>
              <a:rPr lang="en-US" dirty="0"/>
              <a:t>, I., </a:t>
            </a:r>
            <a:r>
              <a:rPr lang="en-US" dirty="0" err="1"/>
              <a:t>Németh</a:t>
            </a:r>
            <a:r>
              <a:rPr lang="en-US" dirty="0"/>
              <a:t>, B., </a:t>
            </a:r>
            <a:r>
              <a:rPr lang="en-US" dirty="0" err="1"/>
              <a:t>Tikk</a:t>
            </a:r>
            <a:r>
              <a:rPr lang="en-US" dirty="0"/>
              <a:t>, D. (2008) </a:t>
            </a:r>
            <a:r>
              <a:rPr lang="en-US" i="1" dirty="0"/>
              <a:t>Matrix factorization and </a:t>
            </a:r>
            <a:r>
              <a:rPr lang="en-US" i="1" dirty="0" err="1"/>
              <a:t>neighbour</a:t>
            </a:r>
            <a:r>
              <a:rPr lang="en-US" i="1" dirty="0"/>
              <a:t> based algorithms for the Netflix prize problem. </a:t>
            </a:r>
            <a:r>
              <a:rPr lang="en-US" dirty="0"/>
              <a:t>Paper presented at </a:t>
            </a:r>
            <a:r>
              <a:rPr lang="en-US" dirty="0" err="1"/>
              <a:t>RecSys</a:t>
            </a:r>
            <a:r>
              <a:rPr lang="en-US" dirty="0"/>
              <a:t> ’08 </a:t>
            </a:r>
            <a:r>
              <a:rPr lang="en-US" dirty="0" err="1"/>
              <a:t>sProceedings</a:t>
            </a:r>
            <a:r>
              <a:rPr lang="en-US" dirty="0"/>
              <a:t> of the 2008 ACM conference on Recommender systems, October, Lausanne, Switzerland</a:t>
            </a:r>
          </a:p>
          <a:p>
            <a:r>
              <a:rPr lang="en-IE" dirty="0" err="1"/>
              <a:t>Luk</a:t>
            </a:r>
            <a:r>
              <a:rPr lang="en-IE" dirty="0"/>
              <a:t>, K. (2019) Introduction to TWO approaches of Content-based Recommendation System. </a:t>
            </a:r>
            <a:r>
              <a:rPr lang="en-IE" dirty="0">
                <a:hlinkClick r:id="rId3"/>
              </a:rPr>
              <a:t>https://towardsdatascience.com/introduction-to-two-approaches-of-content-based-recommendation-system-fc797460c18c</a:t>
            </a:r>
            <a:r>
              <a:rPr lang="en-IE" dirty="0"/>
              <a:t> [Accessed on 20th November 2019]</a:t>
            </a:r>
            <a:endParaRPr lang="en-GB" dirty="0"/>
          </a:p>
          <a:p>
            <a:r>
              <a:rPr lang="en-IE" dirty="0"/>
              <a:t>Django Software Foundation (2005-2019) Models. Available at: </a:t>
            </a:r>
            <a:r>
              <a:rPr lang="en-IE" u="sng" dirty="0">
                <a:hlinkClick r:id="rId4"/>
              </a:rPr>
              <a:t>https://docs.djangoproject.com/en/2.2/topics/security/</a:t>
            </a:r>
            <a:r>
              <a:rPr lang="en-IE" dirty="0"/>
              <a:t> </a:t>
            </a:r>
            <a:r>
              <a:rPr lang="en-US" dirty="0"/>
              <a:t>[Accessed on 15th November 2019]</a:t>
            </a:r>
          </a:p>
          <a:p>
            <a:r>
              <a:rPr lang="en-US" dirty="0"/>
              <a:t>J, </a:t>
            </a:r>
            <a:r>
              <a:rPr lang="en-US" dirty="0" err="1"/>
              <a:t>Plekhanova</a:t>
            </a:r>
            <a:r>
              <a:rPr lang="en-US" dirty="0"/>
              <a:t> (2009)</a:t>
            </a:r>
            <a:r>
              <a:rPr lang="en-US" i="1" dirty="0"/>
              <a:t> Evaluating web development frameworks: Django, Ruby on Rails and </a:t>
            </a:r>
            <a:r>
              <a:rPr lang="en-US" i="1" dirty="0" err="1"/>
              <a:t>CakePHP</a:t>
            </a:r>
            <a:r>
              <a:rPr lang="en-US" i="1" dirty="0"/>
              <a:t> </a:t>
            </a:r>
            <a:r>
              <a:rPr lang="en-US" dirty="0"/>
              <a:t>Institute for Business and Information Technology Fox School of Business Temple University. Available at: </a:t>
            </a:r>
            <a:r>
              <a:rPr lang="en-US" dirty="0">
                <a:hlinkClick r:id="rId5"/>
              </a:rPr>
              <a:t>https://ibit.temple.edu/wp-content/uploads/2011/03/IBITWebframeworks.pdf</a:t>
            </a:r>
            <a:r>
              <a:rPr lang="en-US" dirty="0"/>
              <a:t> [</a:t>
            </a:r>
            <a:r>
              <a:rPr lang="en-US" dirty="0" err="1"/>
              <a:t>Acessed</a:t>
            </a:r>
            <a:r>
              <a:rPr lang="en-US" dirty="0"/>
              <a:t>: 15th November 2019]</a:t>
            </a:r>
          </a:p>
          <a:p>
            <a:r>
              <a:rPr lang="en-IE" dirty="0" err="1"/>
              <a:t>Vargui</a:t>
            </a:r>
            <a:r>
              <a:rPr lang="en-IE" dirty="0"/>
              <a:t>, E., </a:t>
            </a:r>
            <a:r>
              <a:rPr lang="en-IE" dirty="0" err="1"/>
              <a:t>Urru</a:t>
            </a:r>
            <a:r>
              <a:rPr lang="en-IE" dirty="0"/>
              <a:t>, M. (2012) Exploiting web scraping in a collaborative filtering-based approach to web advertising. </a:t>
            </a:r>
            <a:r>
              <a:rPr lang="en-IE" i="1" dirty="0"/>
              <a:t>Artificial Intelligence research</a:t>
            </a:r>
            <a:r>
              <a:rPr lang="en-IE" dirty="0"/>
              <a:t>. 2(1) 44-54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0C85-9CFF-3B42-BE74-68F1856660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1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Project Aims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Create an application that provides recommendations for what activities the user should do within London based on their interests</a:t>
            </a:r>
          </a:p>
          <a:p>
            <a:r>
              <a:rPr lang="en-US" sz="1800"/>
              <a:t>I aim to eliminate</a:t>
            </a:r>
          </a:p>
          <a:p>
            <a:pPr lvl="1"/>
            <a:r>
              <a:rPr lang="en-US" sz="1800"/>
              <a:t>Time consuming process of researching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4F5EF3F-3625-4B5D-8B20-1231D275A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745710"/>
              </p:ext>
            </p:extLst>
          </p:nvPr>
        </p:nvGraphicFramePr>
        <p:xfrm>
          <a:off x="4343400" y="639705"/>
          <a:ext cx="7064376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457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3800" dirty="0">
                <a:solidFill>
                  <a:schemeClr val="bg2"/>
                </a:solidFill>
              </a:rPr>
              <a:t>Background </a:t>
            </a:r>
            <a:r>
              <a:rPr lang="mr-IN" sz="3800" dirty="0">
                <a:solidFill>
                  <a:schemeClr val="bg2"/>
                </a:solidFill>
              </a:rPr>
              <a:t>–</a:t>
            </a:r>
            <a:r>
              <a:rPr lang="en-US" sz="3800" dirty="0">
                <a:solidFill>
                  <a:schemeClr val="bg2"/>
                </a:solidFill>
              </a:rPr>
              <a:t> recommendation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/>
              <a:t>There are 3 main types of recommendation systems:</a:t>
            </a:r>
          </a:p>
          <a:p>
            <a:pPr lvl="1"/>
            <a:r>
              <a:rPr lang="en-US" sz="1800"/>
              <a:t>Collaborative filtering</a:t>
            </a:r>
          </a:p>
          <a:p>
            <a:pPr lvl="1"/>
            <a:r>
              <a:rPr lang="en-US" sz="1800"/>
              <a:t>Content-based filtering</a:t>
            </a:r>
          </a:p>
          <a:p>
            <a:pPr lvl="1"/>
            <a:r>
              <a:rPr lang="en-US" sz="1800"/>
              <a:t>Hybrid</a:t>
            </a:r>
          </a:p>
          <a:p>
            <a:r>
              <a:rPr lang="en-US" sz="1800"/>
              <a:t>Most applications use collaborative filtering (comparing users)</a:t>
            </a:r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915525" cy="1485900"/>
          </a:xfrm>
        </p:spPr>
        <p:txBody>
          <a:bodyPr>
            <a:normAutofit/>
          </a:bodyPr>
          <a:lstStyle/>
          <a:p>
            <a:r>
              <a:rPr lang="en-US" sz="3600" dirty="0"/>
              <a:t>Background </a:t>
            </a:r>
            <a:r>
              <a:rPr lang="mr-IN" sz="3600" dirty="0"/>
              <a:t>–</a:t>
            </a:r>
            <a:r>
              <a:rPr lang="en-US" sz="3600" dirty="0"/>
              <a:t> recommendation systems </a:t>
            </a:r>
            <a:r>
              <a:rPr lang="en-US" sz="3400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Collaborative filtering:</a:t>
            </a:r>
          </a:p>
          <a:p>
            <a:pPr lvl="1"/>
            <a:r>
              <a:rPr lang="en-US" dirty="0"/>
              <a:t>Relies on existing users ratings</a:t>
            </a:r>
          </a:p>
          <a:p>
            <a:pPr lvl="1"/>
            <a:r>
              <a:rPr lang="en-US" dirty="0"/>
              <a:t>Users must rate </a:t>
            </a:r>
          </a:p>
          <a:p>
            <a:r>
              <a:rPr lang="en-US" dirty="0"/>
              <a:t>Types of collaborative algorithms:</a:t>
            </a:r>
          </a:p>
          <a:p>
            <a:pPr lvl="1"/>
            <a:r>
              <a:rPr lang="en-US" dirty="0"/>
              <a:t>Neighborhood (KNN)</a:t>
            </a:r>
          </a:p>
          <a:p>
            <a:pPr lvl="1"/>
            <a:r>
              <a:rPr lang="en-US" dirty="0"/>
              <a:t>Model-based approach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95396"/>
              </p:ext>
            </p:extLst>
          </p:nvPr>
        </p:nvGraphicFramePr>
        <p:xfrm>
          <a:off x="5031467" y="1948340"/>
          <a:ext cx="6517065" cy="264127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445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3224">
                <a:tc>
                  <a:txBody>
                    <a:bodyPr/>
                    <a:lstStyle/>
                    <a:p>
                      <a:r>
                        <a:rPr lang="en-US" sz="2100" b="0" cap="all" spc="150" dirty="0">
                          <a:solidFill>
                            <a:schemeClr val="lt1"/>
                          </a:solidFill>
                        </a:rPr>
                        <a:t>Advantages</a:t>
                      </a:r>
                      <a:r>
                        <a:rPr lang="en-US" sz="2100" b="0" cap="all" spc="150" baseline="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lang="en-US" sz="21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76346" marR="176346" marT="176346" marB="1763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cap="all" spc="150" dirty="0">
                          <a:solidFill>
                            <a:schemeClr val="lt1"/>
                          </a:solidFill>
                        </a:rPr>
                        <a:t>Disadvantages</a:t>
                      </a:r>
                    </a:p>
                  </a:txBody>
                  <a:tcPr marL="176346" marR="176346" marT="176346" marB="176346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805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KNN is quite simple to implement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Captures changes</a:t>
                      </a:r>
                      <a:r>
                        <a:rPr lang="en-US" sz="1700" cap="none" spc="0" baseline="0" dirty="0">
                          <a:solidFill>
                            <a:schemeClr val="tx1"/>
                          </a:solidFill>
                        </a:rPr>
                        <a:t> in user’s interest over time 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6346" marR="176346" marT="176346" marB="1763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Recommendations are limited</a:t>
                      </a:r>
                      <a:r>
                        <a:rPr lang="en-US" sz="1700" cap="none" spc="0" baseline="0" dirty="0">
                          <a:solidFill>
                            <a:schemeClr val="tx1"/>
                          </a:solidFill>
                        </a:rPr>
                        <a:t> to what similar user liked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700" cap="none" spc="0" baseline="0" dirty="0">
                          <a:solidFill>
                            <a:schemeClr val="tx1"/>
                          </a:solidFill>
                        </a:rPr>
                        <a:t>New items are not recommended due to lack of ratings.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6346" marR="176346" marT="176346" marB="1763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53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872413" cy="1485900"/>
          </a:xfrm>
        </p:spPr>
        <p:txBody>
          <a:bodyPr>
            <a:normAutofit/>
          </a:bodyPr>
          <a:lstStyle/>
          <a:p>
            <a:r>
              <a:rPr lang="en-US" sz="3200" dirty="0"/>
              <a:t>Background </a:t>
            </a:r>
            <a:r>
              <a:rPr lang="mr-IN" sz="3200" dirty="0"/>
              <a:t>–</a:t>
            </a:r>
            <a:r>
              <a:rPr lang="en-US" sz="3200" dirty="0"/>
              <a:t> recommendation systems </a:t>
            </a:r>
            <a:r>
              <a:rPr lang="en-US" sz="3400" dirty="0"/>
              <a:t>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Content-based filtering:</a:t>
            </a:r>
          </a:p>
          <a:p>
            <a:pPr lvl="1"/>
            <a:r>
              <a:rPr lang="en-US" dirty="0"/>
              <a:t>Basing recommendations on what user has previously approved</a:t>
            </a:r>
          </a:p>
          <a:p>
            <a:r>
              <a:rPr lang="en-US" dirty="0"/>
              <a:t>Approaches </a:t>
            </a:r>
            <a:r>
              <a:rPr lang="en-IE" dirty="0"/>
              <a:t>(</a:t>
            </a:r>
            <a:r>
              <a:rPr lang="en-IE" dirty="0" err="1"/>
              <a:t>Luk</a:t>
            </a:r>
            <a:r>
              <a:rPr lang="en-IE" dirty="0"/>
              <a:t>, 2019)</a:t>
            </a:r>
            <a:r>
              <a:rPr lang="en-GB" dirty="0"/>
              <a:t>:</a:t>
            </a:r>
            <a:endParaRPr lang="en-US" dirty="0"/>
          </a:p>
          <a:p>
            <a:pPr lvl="1"/>
            <a:r>
              <a:rPr lang="en-US" dirty="0"/>
              <a:t>Building User-Item profile</a:t>
            </a:r>
          </a:p>
          <a:p>
            <a:pPr lvl="1"/>
            <a:r>
              <a:rPr lang="en-US" dirty="0" err="1"/>
              <a:t>Analysing</a:t>
            </a:r>
            <a:r>
              <a:rPr lang="en-US" dirty="0"/>
              <a:t> descriptions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60345"/>
              </p:ext>
            </p:extLst>
          </p:nvPr>
        </p:nvGraphicFramePr>
        <p:xfrm>
          <a:off x="5067649" y="2286000"/>
          <a:ext cx="6517066" cy="25892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28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188"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Advantages</a:t>
                      </a:r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6063" marR="156063" marT="156063" marB="1560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Disadvantages</a:t>
                      </a:r>
                    </a:p>
                  </a:txBody>
                  <a:tcPr marL="156063" marR="156063" marT="156063" marB="1560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862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/>
                        <a:t>Provides</a:t>
                      </a:r>
                      <a:r>
                        <a:rPr lang="en-US" sz="1800" baseline="0" dirty="0"/>
                        <a:t> user independence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baseline="0" dirty="0"/>
                        <a:t>New items can be recommended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baseline="0" dirty="0"/>
                        <a:t>Recommendations can be reasoned</a:t>
                      </a:r>
                      <a:endParaRPr lang="en-US" sz="1800" dirty="0"/>
                    </a:p>
                  </a:txBody>
                  <a:tcPr marL="156063" marR="156063" marT="156063" marB="1560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dirty="0"/>
                        <a:t>New</a:t>
                      </a:r>
                      <a:r>
                        <a:rPr lang="en-US" sz="1800" baseline="0" dirty="0"/>
                        <a:t> users must rate enough items for accurate recommendations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IE" sz="1800" dirty="0"/>
                        <a:t>Limited degree of novelty</a:t>
                      </a:r>
                      <a:endParaRPr lang="en-US" sz="1800" dirty="0"/>
                    </a:p>
                  </a:txBody>
                  <a:tcPr marL="156063" marR="156063" marT="156063" marB="1560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00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8101136" cy="1485900"/>
          </a:xfrm>
        </p:spPr>
        <p:txBody>
          <a:bodyPr>
            <a:normAutofit/>
          </a:bodyPr>
          <a:lstStyle/>
          <a:p>
            <a:r>
              <a:rPr lang="en-US" dirty="0"/>
              <a:t>Background </a:t>
            </a:r>
            <a:r>
              <a:rPr lang="mr-IN" dirty="0"/>
              <a:t>–</a:t>
            </a:r>
            <a:r>
              <a:rPr lang="en-US" dirty="0"/>
              <a:t> Django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dirty="0"/>
              <a:t>Django is widely used by companies like Apple, YouTube, Instagram and Spotify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47779"/>
              </p:ext>
            </p:extLst>
          </p:nvPr>
        </p:nvGraphicFramePr>
        <p:xfrm>
          <a:off x="5031467" y="2212955"/>
          <a:ext cx="6517066" cy="313787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28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188"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Advantages</a:t>
                      </a:r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 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6063" marR="156063" marT="156063" marB="1560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Disadvantages</a:t>
                      </a:r>
                    </a:p>
                  </a:txBody>
                  <a:tcPr marL="156063" marR="156063" marT="156063" marB="15606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862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Allows</a:t>
                      </a:r>
                      <a:r>
                        <a:rPr lang="en-US" sz="1800" cap="none" spc="0" baseline="0" dirty="0">
                          <a:solidFill>
                            <a:schemeClr val="tx1"/>
                          </a:solidFill>
                        </a:rPr>
                        <a:t> for reuse of components </a:t>
                      </a:r>
                      <a:endParaRPr lang="en-IE" sz="1800" cap="none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Has an integrated database 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Has built in security features 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IE" sz="1800" cap="none" spc="0" dirty="0">
                          <a:solidFill>
                            <a:schemeClr val="tx1"/>
                          </a:solidFill>
                        </a:rPr>
                        <a:t>Has automatically generated admin page which saves time 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6063" marR="156063" marT="156063" marB="1560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</a:rPr>
                        <a:t>Database must be configured</a:t>
                      </a:r>
                      <a:r>
                        <a:rPr lang="en-GB" sz="1800" cap="none" spc="0" baseline="0" dirty="0">
                          <a:solidFill>
                            <a:schemeClr val="tx1"/>
                          </a:solidFill>
                        </a:rPr>
                        <a:t> even if not used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6063" marR="156063" marT="156063" marB="1560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95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1" y="791570"/>
            <a:ext cx="4544620" cy="5509218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Background</a:t>
            </a:r>
            <a:r>
              <a:rPr lang="mr-IN" sz="5400" dirty="0">
                <a:solidFill>
                  <a:schemeClr val="bg2"/>
                </a:solidFill>
              </a:rPr>
              <a:t>–</a:t>
            </a:r>
            <a:r>
              <a:rPr lang="en-US" sz="5400" dirty="0">
                <a:solidFill>
                  <a:schemeClr val="bg2"/>
                </a:solidFill>
              </a:rPr>
              <a:t>Web scraping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IE" sz="1800"/>
              <a:t>Technique that aims to extract data from websites (Vargui, Urru, 2012)</a:t>
            </a:r>
          </a:p>
          <a:p>
            <a:pPr lvl="1"/>
            <a:r>
              <a:rPr lang="en-IE" sz="1800"/>
              <a:t>Transforms unstructured data by saving it in some structured database</a:t>
            </a:r>
          </a:p>
          <a:p>
            <a:r>
              <a:rPr lang="en-IE" sz="1800"/>
              <a:t>There are libraries such as Beautiful Soup that enables web scraping (Vargui, Urru, 2012)</a:t>
            </a:r>
          </a:p>
          <a:p>
            <a:r>
              <a:rPr lang="en-IE" sz="1800"/>
              <a:t>Scrapy is a framework that enables web scraping</a:t>
            </a:r>
            <a:endParaRPr lang="en-US" sz="1800"/>
          </a:p>
          <a:p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51B0C85-9CFF-3B42-BE74-68F1856660D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018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12">
      <a:dk1>
        <a:srgbClr val="003477"/>
      </a:dk1>
      <a:lt1>
        <a:srgbClr val="FFFFFF"/>
      </a:lt1>
      <a:dk2>
        <a:srgbClr val="963E3E"/>
      </a:dk2>
      <a:lt2>
        <a:srgbClr val="FFFFFF"/>
      </a:lt2>
      <a:accent1>
        <a:srgbClr val="DDDDDD"/>
      </a:accent1>
      <a:accent2>
        <a:srgbClr val="B2B2B2"/>
      </a:accent2>
      <a:accent3>
        <a:srgbClr val="000000"/>
      </a:accent3>
      <a:accent4>
        <a:srgbClr val="808080"/>
      </a:accent4>
      <a:accent5>
        <a:srgbClr val="5F5F5F"/>
      </a:accent5>
      <a:accent6>
        <a:srgbClr val="013377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4722</TotalTime>
  <Words>1076</Words>
  <Application>Microsoft Macintosh PowerPoint</Application>
  <PresentationFormat>Widescreen</PresentationFormat>
  <Paragraphs>295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Franklin Gothic Book</vt:lpstr>
      <vt:lpstr>Crop</vt:lpstr>
      <vt:lpstr>Recommendation system for activities to do within London</vt:lpstr>
      <vt:lpstr>Problem statement</vt:lpstr>
      <vt:lpstr>Project Aims</vt:lpstr>
      <vt:lpstr>Project Objectives</vt:lpstr>
      <vt:lpstr>Background – recommendation systems</vt:lpstr>
      <vt:lpstr>Background – recommendation systems (2)</vt:lpstr>
      <vt:lpstr>Background – recommendation systems (3)</vt:lpstr>
      <vt:lpstr>Background – Django</vt:lpstr>
      <vt:lpstr>Background–Web scraping </vt:lpstr>
      <vt:lpstr>Solution to problem</vt:lpstr>
      <vt:lpstr>Django design</vt:lpstr>
      <vt:lpstr>How homepage works</vt:lpstr>
      <vt:lpstr>Detailed working of algorithm</vt:lpstr>
      <vt:lpstr>Detailed working of algorithm</vt:lpstr>
      <vt:lpstr>Detailed working of algorithm</vt:lpstr>
      <vt:lpstr>Detailed working of algorithm</vt:lpstr>
      <vt:lpstr>Testing</vt:lpstr>
      <vt:lpstr>What I have learned</vt:lpstr>
      <vt:lpstr>Problems faced</vt:lpstr>
      <vt:lpstr>Future of project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Usman Naeem</dc:creator>
  <cp:lastModifiedBy>Dominik Aryan Nair</cp:lastModifiedBy>
  <cp:revision>56</cp:revision>
  <dcterms:created xsi:type="dcterms:W3CDTF">2015-11-09T21:30:07Z</dcterms:created>
  <dcterms:modified xsi:type="dcterms:W3CDTF">2020-05-23T19:27:25Z</dcterms:modified>
</cp:coreProperties>
</file>